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52"/>
  </p:notesMasterIdLst>
  <p:sldIdLst>
    <p:sldId id="2147327905" r:id="rId2"/>
    <p:sldId id="2147327906" r:id="rId3"/>
    <p:sldId id="2147327907" r:id="rId4"/>
    <p:sldId id="2147327908" r:id="rId5"/>
    <p:sldId id="2147327911" r:id="rId6"/>
    <p:sldId id="2147327913" r:id="rId7"/>
    <p:sldId id="2147327872" r:id="rId8"/>
    <p:sldId id="2147327861" r:id="rId9"/>
    <p:sldId id="767" r:id="rId10"/>
    <p:sldId id="2147327914" r:id="rId11"/>
    <p:sldId id="781" r:id="rId12"/>
    <p:sldId id="2147327915" r:id="rId13"/>
    <p:sldId id="2147327916" r:id="rId14"/>
    <p:sldId id="783" r:id="rId15"/>
    <p:sldId id="2147327897" r:id="rId16"/>
    <p:sldId id="784" r:id="rId17"/>
    <p:sldId id="2147327917" r:id="rId18"/>
    <p:sldId id="786" r:id="rId19"/>
    <p:sldId id="2147327918" r:id="rId20"/>
    <p:sldId id="2147327919" r:id="rId21"/>
    <p:sldId id="2147327920" r:id="rId22"/>
    <p:sldId id="2147327921" r:id="rId23"/>
    <p:sldId id="2147327922" r:id="rId24"/>
    <p:sldId id="2147327898" r:id="rId25"/>
    <p:sldId id="2147327899" r:id="rId26"/>
    <p:sldId id="2147327923" r:id="rId27"/>
    <p:sldId id="2147327924" r:id="rId28"/>
    <p:sldId id="2147327926" r:id="rId29"/>
    <p:sldId id="2147327927" r:id="rId30"/>
    <p:sldId id="2147327928" r:id="rId31"/>
    <p:sldId id="2147327929" r:id="rId32"/>
    <p:sldId id="2147327930" r:id="rId33"/>
    <p:sldId id="2147327931" r:id="rId34"/>
    <p:sldId id="2147327932" r:id="rId35"/>
    <p:sldId id="2147327933" r:id="rId36"/>
    <p:sldId id="2147327900" r:id="rId37"/>
    <p:sldId id="2147327901" r:id="rId38"/>
    <p:sldId id="2147327902" r:id="rId39"/>
    <p:sldId id="2147327903" r:id="rId40"/>
    <p:sldId id="2147327904" r:id="rId41"/>
    <p:sldId id="2147327882" r:id="rId42"/>
    <p:sldId id="480" r:id="rId43"/>
    <p:sldId id="491" r:id="rId44"/>
    <p:sldId id="482" r:id="rId45"/>
    <p:sldId id="483" r:id="rId46"/>
    <p:sldId id="484" r:id="rId47"/>
    <p:sldId id="489" r:id="rId48"/>
    <p:sldId id="490" r:id="rId49"/>
    <p:sldId id="756" r:id="rId50"/>
    <p:sldId id="76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69" d="100"/>
          <a:sy n="69" d="100"/>
        </p:scale>
        <p:origin x="804"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0623F-7340-426C-8186-253EC92D78E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EB0CE63-85EA-41A4-8A40-DE9524AB60BE}">
      <dgm:prSet/>
      <dgm:spPr/>
      <dgm:t>
        <a:bodyPr/>
        <a:lstStyle/>
        <a:p>
          <a:r>
            <a:rPr lang="en-US" b="1" i="0"/>
            <a:t>What is an e-ATA Carnet?</a:t>
          </a:r>
          <a:endParaRPr lang="en-US"/>
        </a:p>
      </dgm:t>
    </dgm:pt>
    <dgm:pt modelId="{847653D1-1F50-49B1-BB40-EB88CB7BECE2}" type="parTrans" cxnId="{36D8718A-1E98-4E76-9614-0234A4024C4F}">
      <dgm:prSet/>
      <dgm:spPr/>
      <dgm:t>
        <a:bodyPr/>
        <a:lstStyle/>
        <a:p>
          <a:endParaRPr lang="en-US"/>
        </a:p>
      </dgm:t>
    </dgm:pt>
    <dgm:pt modelId="{CB82D82E-A4BF-48F0-A7A5-22AA7BF60156}" type="sibTrans" cxnId="{36D8718A-1E98-4E76-9614-0234A4024C4F}">
      <dgm:prSet/>
      <dgm:spPr/>
      <dgm:t>
        <a:bodyPr/>
        <a:lstStyle/>
        <a:p>
          <a:endParaRPr lang="en-US"/>
        </a:p>
      </dgm:t>
    </dgm:pt>
    <dgm:pt modelId="{29A3D315-C8D4-4784-BFE0-FFED06742EB4}">
      <dgm:prSet/>
      <dgm:spPr/>
      <dgm:t>
        <a:bodyPr/>
        <a:lstStyle/>
        <a:p>
          <a:r>
            <a:rPr lang="en-US" b="0" i="0"/>
            <a:t>It's simply a digital version of the Carnet you already use, which can be downloaded and stored on a smartphone, tablet, or desktop using an ID and PIN code. This allows you to access your Carnet anytime, anywhere, making the process even more convenient and secure.</a:t>
          </a:r>
          <a:endParaRPr lang="en-US"/>
        </a:p>
      </dgm:t>
    </dgm:pt>
    <dgm:pt modelId="{2A4F4533-9116-4D24-A0AD-A075A04413D8}" type="parTrans" cxnId="{29343EDE-D482-4E1E-B987-8D7B3B7E218A}">
      <dgm:prSet/>
      <dgm:spPr/>
      <dgm:t>
        <a:bodyPr/>
        <a:lstStyle/>
        <a:p>
          <a:endParaRPr lang="en-US"/>
        </a:p>
      </dgm:t>
    </dgm:pt>
    <dgm:pt modelId="{A32ED343-0C26-41B0-881A-C597A05176FB}" type="sibTrans" cxnId="{29343EDE-D482-4E1E-B987-8D7B3B7E218A}">
      <dgm:prSet/>
      <dgm:spPr/>
      <dgm:t>
        <a:bodyPr/>
        <a:lstStyle/>
        <a:p>
          <a:endParaRPr lang="en-US"/>
        </a:p>
      </dgm:t>
    </dgm:pt>
    <dgm:pt modelId="{3CA624DB-C102-461B-9D3F-314C46B046B8}" type="pres">
      <dgm:prSet presAssocID="{9F90623F-7340-426C-8186-253EC92D78E1}" presName="hierChild1" presStyleCnt="0">
        <dgm:presLayoutVars>
          <dgm:chPref val="1"/>
          <dgm:dir/>
          <dgm:animOne val="branch"/>
          <dgm:animLvl val="lvl"/>
          <dgm:resizeHandles/>
        </dgm:presLayoutVars>
      </dgm:prSet>
      <dgm:spPr/>
    </dgm:pt>
    <dgm:pt modelId="{1F9B1C1A-431E-4C79-83A9-91D7A9E4313D}" type="pres">
      <dgm:prSet presAssocID="{9EB0CE63-85EA-41A4-8A40-DE9524AB60BE}" presName="hierRoot1" presStyleCnt="0"/>
      <dgm:spPr/>
    </dgm:pt>
    <dgm:pt modelId="{CDC1415C-8944-46A6-B7E4-A608BB02BB80}" type="pres">
      <dgm:prSet presAssocID="{9EB0CE63-85EA-41A4-8A40-DE9524AB60BE}" presName="composite" presStyleCnt="0"/>
      <dgm:spPr/>
    </dgm:pt>
    <dgm:pt modelId="{885348E1-E5A7-48A7-9B49-23F84743388F}" type="pres">
      <dgm:prSet presAssocID="{9EB0CE63-85EA-41A4-8A40-DE9524AB60BE}" presName="background" presStyleLbl="node0" presStyleIdx="0" presStyleCnt="2"/>
      <dgm:spPr/>
    </dgm:pt>
    <dgm:pt modelId="{EA08CC06-0F27-4384-A754-57E6BCC82C5C}" type="pres">
      <dgm:prSet presAssocID="{9EB0CE63-85EA-41A4-8A40-DE9524AB60BE}" presName="text" presStyleLbl="fgAcc0" presStyleIdx="0" presStyleCnt="2">
        <dgm:presLayoutVars>
          <dgm:chPref val="3"/>
        </dgm:presLayoutVars>
      </dgm:prSet>
      <dgm:spPr/>
    </dgm:pt>
    <dgm:pt modelId="{785059E9-64A3-4B62-A933-5FCA3B642FA3}" type="pres">
      <dgm:prSet presAssocID="{9EB0CE63-85EA-41A4-8A40-DE9524AB60BE}" presName="hierChild2" presStyleCnt="0"/>
      <dgm:spPr/>
    </dgm:pt>
    <dgm:pt modelId="{09EB9D65-7919-4DBA-9E4E-2B6E9CF0CEBE}" type="pres">
      <dgm:prSet presAssocID="{29A3D315-C8D4-4784-BFE0-FFED06742EB4}" presName="hierRoot1" presStyleCnt="0"/>
      <dgm:spPr/>
    </dgm:pt>
    <dgm:pt modelId="{70E10631-4D3E-49E0-9BE5-E2D25CD97679}" type="pres">
      <dgm:prSet presAssocID="{29A3D315-C8D4-4784-BFE0-FFED06742EB4}" presName="composite" presStyleCnt="0"/>
      <dgm:spPr/>
    </dgm:pt>
    <dgm:pt modelId="{7D6D7813-E293-4F89-A315-721390E2B8BC}" type="pres">
      <dgm:prSet presAssocID="{29A3D315-C8D4-4784-BFE0-FFED06742EB4}" presName="background" presStyleLbl="node0" presStyleIdx="1" presStyleCnt="2"/>
      <dgm:spPr/>
    </dgm:pt>
    <dgm:pt modelId="{D7121504-FC03-45D4-802E-CC11EBC3D2A0}" type="pres">
      <dgm:prSet presAssocID="{29A3D315-C8D4-4784-BFE0-FFED06742EB4}" presName="text" presStyleLbl="fgAcc0" presStyleIdx="1" presStyleCnt="2">
        <dgm:presLayoutVars>
          <dgm:chPref val="3"/>
        </dgm:presLayoutVars>
      </dgm:prSet>
      <dgm:spPr/>
    </dgm:pt>
    <dgm:pt modelId="{BC73AC7D-360E-4AF6-AAA1-1A2D1406B5E6}" type="pres">
      <dgm:prSet presAssocID="{29A3D315-C8D4-4784-BFE0-FFED06742EB4}" presName="hierChild2" presStyleCnt="0"/>
      <dgm:spPr/>
    </dgm:pt>
  </dgm:ptLst>
  <dgm:cxnLst>
    <dgm:cxn modelId="{85AEB812-B45C-4B55-B379-267CB8D62611}" type="presOf" srcId="{29A3D315-C8D4-4784-BFE0-FFED06742EB4}" destId="{D7121504-FC03-45D4-802E-CC11EBC3D2A0}" srcOrd="0" destOrd="0" presId="urn:microsoft.com/office/officeart/2005/8/layout/hierarchy1"/>
    <dgm:cxn modelId="{0FE5E788-6A95-4292-93B1-13C8B731AFA3}" type="presOf" srcId="{9F90623F-7340-426C-8186-253EC92D78E1}" destId="{3CA624DB-C102-461B-9D3F-314C46B046B8}" srcOrd="0" destOrd="0" presId="urn:microsoft.com/office/officeart/2005/8/layout/hierarchy1"/>
    <dgm:cxn modelId="{36D8718A-1E98-4E76-9614-0234A4024C4F}" srcId="{9F90623F-7340-426C-8186-253EC92D78E1}" destId="{9EB0CE63-85EA-41A4-8A40-DE9524AB60BE}" srcOrd="0" destOrd="0" parTransId="{847653D1-1F50-49B1-BB40-EB88CB7BECE2}" sibTransId="{CB82D82E-A4BF-48F0-A7A5-22AA7BF60156}"/>
    <dgm:cxn modelId="{0FA220AF-2FF3-4988-BA6F-8B627458EEE2}" type="presOf" srcId="{9EB0CE63-85EA-41A4-8A40-DE9524AB60BE}" destId="{EA08CC06-0F27-4384-A754-57E6BCC82C5C}" srcOrd="0" destOrd="0" presId="urn:microsoft.com/office/officeart/2005/8/layout/hierarchy1"/>
    <dgm:cxn modelId="{29343EDE-D482-4E1E-B987-8D7B3B7E218A}" srcId="{9F90623F-7340-426C-8186-253EC92D78E1}" destId="{29A3D315-C8D4-4784-BFE0-FFED06742EB4}" srcOrd="1" destOrd="0" parTransId="{2A4F4533-9116-4D24-A0AD-A075A04413D8}" sibTransId="{A32ED343-0C26-41B0-881A-C597A05176FB}"/>
    <dgm:cxn modelId="{AF041A10-4677-495B-A4E0-9359F6B146D5}" type="presParOf" srcId="{3CA624DB-C102-461B-9D3F-314C46B046B8}" destId="{1F9B1C1A-431E-4C79-83A9-91D7A9E4313D}" srcOrd="0" destOrd="0" presId="urn:microsoft.com/office/officeart/2005/8/layout/hierarchy1"/>
    <dgm:cxn modelId="{2A05DCFC-0694-4185-9EA7-176F8552B073}" type="presParOf" srcId="{1F9B1C1A-431E-4C79-83A9-91D7A9E4313D}" destId="{CDC1415C-8944-46A6-B7E4-A608BB02BB80}" srcOrd="0" destOrd="0" presId="urn:microsoft.com/office/officeart/2005/8/layout/hierarchy1"/>
    <dgm:cxn modelId="{06D0475E-B76A-4AE0-ACB5-C9D98DEB0E0E}" type="presParOf" srcId="{CDC1415C-8944-46A6-B7E4-A608BB02BB80}" destId="{885348E1-E5A7-48A7-9B49-23F84743388F}" srcOrd="0" destOrd="0" presId="urn:microsoft.com/office/officeart/2005/8/layout/hierarchy1"/>
    <dgm:cxn modelId="{F069839D-7FF4-4C82-88A4-9139BA6AD80E}" type="presParOf" srcId="{CDC1415C-8944-46A6-B7E4-A608BB02BB80}" destId="{EA08CC06-0F27-4384-A754-57E6BCC82C5C}" srcOrd="1" destOrd="0" presId="urn:microsoft.com/office/officeart/2005/8/layout/hierarchy1"/>
    <dgm:cxn modelId="{CBF4E1A0-0666-498B-9C3F-AD3F0FCC18E1}" type="presParOf" srcId="{1F9B1C1A-431E-4C79-83A9-91D7A9E4313D}" destId="{785059E9-64A3-4B62-A933-5FCA3B642FA3}" srcOrd="1" destOrd="0" presId="urn:microsoft.com/office/officeart/2005/8/layout/hierarchy1"/>
    <dgm:cxn modelId="{FFE76E20-68DA-4264-8270-603917F6584F}" type="presParOf" srcId="{3CA624DB-C102-461B-9D3F-314C46B046B8}" destId="{09EB9D65-7919-4DBA-9E4E-2B6E9CF0CEBE}" srcOrd="1" destOrd="0" presId="urn:microsoft.com/office/officeart/2005/8/layout/hierarchy1"/>
    <dgm:cxn modelId="{79496910-DE9A-4ACF-AB11-AD279385B8EE}" type="presParOf" srcId="{09EB9D65-7919-4DBA-9E4E-2B6E9CF0CEBE}" destId="{70E10631-4D3E-49E0-9BE5-E2D25CD97679}" srcOrd="0" destOrd="0" presId="urn:microsoft.com/office/officeart/2005/8/layout/hierarchy1"/>
    <dgm:cxn modelId="{67B5070C-28FC-4085-AC47-10B94734203A}" type="presParOf" srcId="{70E10631-4D3E-49E0-9BE5-E2D25CD97679}" destId="{7D6D7813-E293-4F89-A315-721390E2B8BC}" srcOrd="0" destOrd="0" presId="urn:microsoft.com/office/officeart/2005/8/layout/hierarchy1"/>
    <dgm:cxn modelId="{8A660A65-4F04-4FCA-BD53-D55AB80AD9A0}" type="presParOf" srcId="{70E10631-4D3E-49E0-9BE5-E2D25CD97679}" destId="{D7121504-FC03-45D4-802E-CC11EBC3D2A0}" srcOrd="1" destOrd="0" presId="urn:microsoft.com/office/officeart/2005/8/layout/hierarchy1"/>
    <dgm:cxn modelId="{F05821F4-4E4A-464D-BE35-DD95EDC3BDF5}" type="presParOf" srcId="{09EB9D65-7919-4DBA-9E4E-2B6E9CF0CEBE}" destId="{BC73AC7D-360E-4AF6-AAA1-1A2D1406B5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C78278-DDAF-410A-8C1E-38F01272564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330FB21-6D99-4A7B-BAB5-0D24128EE44E}">
      <dgm:prSet/>
      <dgm:spPr/>
      <dgm:t>
        <a:bodyPr/>
        <a:lstStyle/>
        <a:p>
          <a:r>
            <a:rPr lang="en-US" b="1" i="0"/>
            <a:t>When is India switching to e-ATA Carnets?</a:t>
          </a:r>
          <a:endParaRPr lang="en-US"/>
        </a:p>
      </dgm:t>
    </dgm:pt>
    <dgm:pt modelId="{E9A5749E-43F5-4B17-B29A-979C7A665039}" type="parTrans" cxnId="{BBA808D1-251E-47BC-8551-A5A743292C40}">
      <dgm:prSet/>
      <dgm:spPr/>
      <dgm:t>
        <a:bodyPr/>
        <a:lstStyle/>
        <a:p>
          <a:endParaRPr lang="en-US"/>
        </a:p>
      </dgm:t>
    </dgm:pt>
    <dgm:pt modelId="{19A5D70C-0687-4115-992A-DA2A6D338A3E}" type="sibTrans" cxnId="{BBA808D1-251E-47BC-8551-A5A743292C40}">
      <dgm:prSet/>
      <dgm:spPr/>
      <dgm:t>
        <a:bodyPr/>
        <a:lstStyle/>
        <a:p>
          <a:endParaRPr lang="en-US"/>
        </a:p>
      </dgm:t>
    </dgm:pt>
    <dgm:pt modelId="{DF3D2B40-A379-4C4B-9E29-4A8B40483077}">
      <dgm:prSet/>
      <dgm:spPr/>
      <dgm:t>
        <a:bodyPr/>
        <a:lstStyle/>
        <a:p>
          <a:pPr algn="just"/>
          <a:r>
            <a:rPr lang="en-US" b="0" i="0" dirty="0"/>
            <a:t>India is planning to transition to e-ATA Carnets in 2026/2027. The global transition is expected to conclude by December 2027, with the entire system becoming fully digital by 2028.</a:t>
          </a:r>
          <a:endParaRPr lang="en-US" dirty="0"/>
        </a:p>
      </dgm:t>
    </dgm:pt>
    <dgm:pt modelId="{1FB07C00-346E-4EBF-83A5-A937BE909BED}" type="parTrans" cxnId="{BC96D25C-E57E-4F98-AFF2-FCE035F4E532}">
      <dgm:prSet/>
      <dgm:spPr/>
      <dgm:t>
        <a:bodyPr/>
        <a:lstStyle/>
        <a:p>
          <a:endParaRPr lang="en-US"/>
        </a:p>
      </dgm:t>
    </dgm:pt>
    <dgm:pt modelId="{95E84A4A-173B-4A01-A287-66B7E6F8919E}" type="sibTrans" cxnId="{BC96D25C-E57E-4F98-AFF2-FCE035F4E532}">
      <dgm:prSet/>
      <dgm:spPr/>
      <dgm:t>
        <a:bodyPr/>
        <a:lstStyle/>
        <a:p>
          <a:endParaRPr lang="en-US"/>
        </a:p>
      </dgm:t>
    </dgm:pt>
    <dgm:pt modelId="{3B5A6329-598B-4538-B0BB-1231E4CF81B9}">
      <dgm:prSet/>
      <dgm:spPr/>
      <dgm:t>
        <a:bodyPr/>
        <a:lstStyle/>
        <a:p>
          <a:pPr algn="just"/>
          <a:r>
            <a:rPr lang="en-US" b="0" i="0" dirty="0"/>
            <a:t>During this transition period, both paper and digital Carnets will coexist. Carnet holders should be prepared to use either format depending on their travel destinations and requirements.</a:t>
          </a:r>
          <a:endParaRPr lang="en-US" dirty="0"/>
        </a:p>
      </dgm:t>
    </dgm:pt>
    <dgm:pt modelId="{25A524DE-E9AB-4B05-B66A-211128E55C0D}" type="parTrans" cxnId="{B465976B-DBDE-49E6-900C-EC49ABC3E5CA}">
      <dgm:prSet/>
      <dgm:spPr/>
      <dgm:t>
        <a:bodyPr/>
        <a:lstStyle/>
        <a:p>
          <a:endParaRPr lang="en-US"/>
        </a:p>
      </dgm:t>
    </dgm:pt>
    <dgm:pt modelId="{81A1AAD6-E684-4301-9276-91E75E67FFC8}" type="sibTrans" cxnId="{B465976B-DBDE-49E6-900C-EC49ABC3E5CA}">
      <dgm:prSet/>
      <dgm:spPr/>
      <dgm:t>
        <a:bodyPr/>
        <a:lstStyle/>
        <a:p>
          <a:endParaRPr lang="en-US"/>
        </a:p>
      </dgm:t>
    </dgm:pt>
    <dgm:pt modelId="{447239ED-1AF6-4426-B3B3-826075169E53}" type="pres">
      <dgm:prSet presAssocID="{98C78278-DDAF-410A-8C1E-38F01272564E}" presName="linear" presStyleCnt="0">
        <dgm:presLayoutVars>
          <dgm:animLvl val="lvl"/>
          <dgm:resizeHandles val="exact"/>
        </dgm:presLayoutVars>
      </dgm:prSet>
      <dgm:spPr/>
    </dgm:pt>
    <dgm:pt modelId="{A6ADF0D9-5696-4083-810C-A7C0CB127E49}" type="pres">
      <dgm:prSet presAssocID="{6330FB21-6D99-4A7B-BAB5-0D24128EE44E}" presName="parentText" presStyleLbl="node1" presStyleIdx="0" presStyleCnt="3">
        <dgm:presLayoutVars>
          <dgm:chMax val="0"/>
          <dgm:bulletEnabled val="1"/>
        </dgm:presLayoutVars>
      </dgm:prSet>
      <dgm:spPr/>
    </dgm:pt>
    <dgm:pt modelId="{9616C923-7851-4A55-8C24-492CF521318B}" type="pres">
      <dgm:prSet presAssocID="{19A5D70C-0687-4115-992A-DA2A6D338A3E}" presName="spacer" presStyleCnt="0"/>
      <dgm:spPr/>
    </dgm:pt>
    <dgm:pt modelId="{D80157D3-52D7-4B04-9992-A3452CED8372}" type="pres">
      <dgm:prSet presAssocID="{DF3D2B40-A379-4C4B-9E29-4A8B40483077}" presName="parentText" presStyleLbl="node1" presStyleIdx="1" presStyleCnt="3">
        <dgm:presLayoutVars>
          <dgm:chMax val="0"/>
          <dgm:bulletEnabled val="1"/>
        </dgm:presLayoutVars>
      </dgm:prSet>
      <dgm:spPr/>
    </dgm:pt>
    <dgm:pt modelId="{CB8D70D4-60D5-4315-A314-1A693A1337E0}" type="pres">
      <dgm:prSet presAssocID="{95E84A4A-173B-4A01-A287-66B7E6F8919E}" presName="spacer" presStyleCnt="0"/>
      <dgm:spPr/>
    </dgm:pt>
    <dgm:pt modelId="{0CB6B70F-07FB-432B-960E-1A0097657D68}" type="pres">
      <dgm:prSet presAssocID="{3B5A6329-598B-4538-B0BB-1231E4CF81B9}" presName="parentText" presStyleLbl="node1" presStyleIdx="2" presStyleCnt="3">
        <dgm:presLayoutVars>
          <dgm:chMax val="0"/>
          <dgm:bulletEnabled val="1"/>
        </dgm:presLayoutVars>
      </dgm:prSet>
      <dgm:spPr/>
    </dgm:pt>
  </dgm:ptLst>
  <dgm:cxnLst>
    <dgm:cxn modelId="{3A6E8C1F-E90C-4DBD-87F5-64D43F8A8B70}" type="presOf" srcId="{6330FB21-6D99-4A7B-BAB5-0D24128EE44E}" destId="{A6ADF0D9-5696-4083-810C-A7C0CB127E49}" srcOrd="0" destOrd="0" presId="urn:microsoft.com/office/officeart/2005/8/layout/vList2"/>
    <dgm:cxn modelId="{BC96D25C-E57E-4F98-AFF2-FCE035F4E532}" srcId="{98C78278-DDAF-410A-8C1E-38F01272564E}" destId="{DF3D2B40-A379-4C4B-9E29-4A8B40483077}" srcOrd="1" destOrd="0" parTransId="{1FB07C00-346E-4EBF-83A5-A937BE909BED}" sibTransId="{95E84A4A-173B-4A01-A287-66B7E6F8919E}"/>
    <dgm:cxn modelId="{B465976B-DBDE-49E6-900C-EC49ABC3E5CA}" srcId="{98C78278-DDAF-410A-8C1E-38F01272564E}" destId="{3B5A6329-598B-4538-B0BB-1231E4CF81B9}" srcOrd="2" destOrd="0" parTransId="{25A524DE-E9AB-4B05-B66A-211128E55C0D}" sibTransId="{81A1AAD6-E684-4301-9276-91E75E67FFC8}"/>
    <dgm:cxn modelId="{45220E98-D916-48DE-86D0-53D17A0C3FD4}" type="presOf" srcId="{98C78278-DDAF-410A-8C1E-38F01272564E}" destId="{447239ED-1AF6-4426-B3B3-826075169E53}" srcOrd="0" destOrd="0" presId="urn:microsoft.com/office/officeart/2005/8/layout/vList2"/>
    <dgm:cxn modelId="{BBA808D1-251E-47BC-8551-A5A743292C40}" srcId="{98C78278-DDAF-410A-8C1E-38F01272564E}" destId="{6330FB21-6D99-4A7B-BAB5-0D24128EE44E}" srcOrd="0" destOrd="0" parTransId="{E9A5749E-43F5-4B17-B29A-979C7A665039}" sibTransId="{19A5D70C-0687-4115-992A-DA2A6D338A3E}"/>
    <dgm:cxn modelId="{50C903EB-ECC8-415B-B2D0-677A35180BDC}" type="presOf" srcId="{DF3D2B40-A379-4C4B-9E29-4A8B40483077}" destId="{D80157D3-52D7-4B04-9992-A3452CED8372}" srcOrd="0" destOrd="0" presId="urn:microsoft.com/office/officeart/2005/8/layout/vList2"/>
    <dgm:cxn modelId="{E9530CF3-B9F6-445D-AECB-C07818A879BE}" type="presOf" srcId="{3B5A6329-598B-4538-B0BB-1231E4CF81B9}" destId="{0CB6B70F-07FB-432B-960E-1A0097657D68}" srcOrd="0" destOrd="0" presId="urn:microsoft.com/office/officeart/2005/8/layout/vList2"/>
    <dgm:cxn modelId="{6B4169CB-ED62-4121-B832-F0DAA9C14773}" type="presParOf" srcId="{447239ED-1AF6-4426-B3B3-826075169E53}" destId="{A6ADF0D9-5696-4083-810C-A7C0CB127E49}" srcOrd="0" destOrd="0" presId="urn:microsoft.com/office/officeart/2005/8/layout/vList2"/>
    <dgm:cxn modelId="{078C32BE-3522-4CC7-ADE6-5D8D60017D44}" type="presParOf" srcId="{447239ED-1AF6-4426-B3B3-826075169E53}" destId="{9616C923-7851-4A55-8C24-492CF521318B}" srcOrd="1" destOrd="0" presId="urn:microsoft.com/office/officeart/2005/8/layout/vList2"/>
    <dgm:cxn modelId="{D328A000-75FE-46A4-AB61-FF30EFE6C9EE}" type="presParOf" srcId="{447239ED-1AF6-4426-B3B3-826075169E53}" destId="{D80157D3-52D7-4B04-9992-A3452CED8372}" srcOrd="2" destOrd="0" presId="urn:microsoft.com/office/officeart/2005/8/layout/vList2"/>
    <dgm:cxn modelId="{C848BF54-1EB6-476B-8B25-F41233777127}" type="presParOf" srcId="{447239ED-1AF6-4426-B3B3-826075169E53}" destId="{CB8D70D4-60D5-4315-A314-1A693A1337E0}" srcOrd="3" destOrd="0" presId="urn:microsoft.com/office/officeart/2005/8/layout/vList2"/>
    <dgm:cxn modelId="{B716622A-ACF8-4B9E-8922-6FB08175CF6F}" type="presParOf" srcId="{447239ED-1AF6-4426-B3B3-826075169E53}" destId="{0CB6B70F-07FB-432B-960E-1A0097657D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78278-DDAF-410A-8C1E-38F01272564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330FB21-6D99-4A7B-BAB5-0D24128EE44E}">
      <dgm:prSet/>
      <dgm:spPr/>
      <dgm:t>
        <a:bodyPr/>
        <a:lstStyle/>
        <a:p>
          <a:r>
            <a:rPr lang="en-US" b="1" i="0" dirty="0"/>
            <a:t>What is the scenario for Indian Carnet Holders? </a:t>
          </a:r>
          <a:endParaRPr lang="en-US" dirty="0"/>
        </a:p>
      </dgm:t>
    </dgm:pt>
    <dgm:pt modelId="{E9A5749E-43F5-4B17-B29A-979C7A665039}" type="parTrans" cxnId="{BBA808D1-251E-47BC-8551-A5A743292C40}">
      <dgm:prSet/>
      <dgm:spPr/>
      <dgm:t>
        <a:bodyPr/>
        <a:lstStyle/>
        <a:p>
          <a:endParaRPr lang="en-US"/>
        </a:p>
      </dgm:t>
    </dgm:pt>
    <dgm:pt modelId="{19A5D70C-0687-4115-992A-DA2A6D338A3E}" type="sibTrans" cxnId="{BBA808D1-251E-47BC-8551-A5A743292C40}">
      <dgm:prSet/>
      <dgm:spPr/>
      <dgm:t>
        <a:bodyPr/>
        <a:lstStyle/>
        <a:p>
          <a:endParaRPr lang="en-US"/>
        </a:p>
      </dgm:t>
    </dgm:pt>
    <dgm:pt modelId="{DF3D2B40-A379-4C4B-9E29-4A8B40483077}">
      <dgm:prSet/>
      <dgm:spPr/>
      <dgm:t>
        <a:bodyPr/>
        <a:lstStyle/>
        <a:p>
          <a:r>
            <a:rPr lang="en-US" b="1" i="0" dirty="0"/>
            <a:t>Carnet Holders should use the paper format in India (Export &amp; Re-Import) </a:t>
          </a:r>
          <a:r>
            <a:rPr lang="en-US" b="0" i="0" dirty="0"/>
            <a:t>till there is an official announcement by the Indian Customs &amp; FICCI on e-Carnet implementation. </a:t>
          </a:r>
          <a:endParaRPr lang="en-US" dirty="0"/>
        </a:p>
      </dgm:t>
    </dgm:pt>
    <dgm:pt modelId="{1FB07C00-346E-4EBF-83A5-A937BE909BED}" type="parTrans" cxnId="{BC96D25C-E57E-4F98-AFF2-FCE035F4E532}">
      <dgm:prSet/>
      <dgm:spPr/>
      <dgm:t>
        <a:bodyPr/>
        <a:lstStyle/>
        <a:p>
          <a:endParaRPr lang="en-US"/>
        </a:p>
      </dgm:t>
    </dgm:pt>
    <dgm:pt modelId="{95E84A4A-173B-4A01-A287-66B7E6F8919E}" type="sibTrans" cxnId="{BC96D25C-E57E-4F98-AFF2-FCE035F4E532}">
      <dgm:prSet/>
      <dgm:spPr/>
      <dgm:t>
        <a:bodyPr/>
        <a:lstStyle/>
        <a:p>
          <a:endParaRPr lang="en-US"/>
        </a:p>
      </dgm:t>
    </dgm:pt>
    <dgm:pt modelId="{3B5A6329-598B-4538-B0BB-1231E4CF81B9}">
      <dgm:prSet/>
      <dgm:spPr/>
      <dgm:t>
        <a:bodyPr/>
        <a:lstStyle/>
        <a:p>
          <a:pPr algn="l"/>
          <a:r>
            <a:rPr lang="en-US" b="0" i="0" dirty="0"/>
            <a:t>Carnet holders should </a:t>
          </a:r>
          <a:r>
            <a:rPr lang="en-US" b="1" i="0" dirty="0"/>
            <a:t>use the digital carnet in EU member states, </a:t>
          </a:r>
          <a:r>
            <a:rPr lang="en-US" b="1" i="0" dirty="0">
              <a:solidFill>
                <a:schemeClr val="tx1"/>
              </a:solidFill>
              <a:effectLst/>
            </a:rPr>
            <a:t>Norway, Switzerland and the UK</a:t>
          </a:r>
          <a:r>
            <a:rPr lang="en-US" i="0" dirty="0">
              <a:solidFill>
                <a:schemeClr val="tx1"/>
              </a:solidFill>
              <a:effectLst/>
            </a:rPr>
            <a:t>.</a:t>
          </a:r>
          <a:r>
            <a:rPr lang="en-US" b="0" i="0" dirty="0">
              <a:solidFill>
                <a:schemeClr val="tx1"/>
              </a:solidFill>
            </a:rPr>
            <a:t>  </a:t>
          </a:r>
        </a:p>
        <a:p>
          <a:pPr algn="just"/>
          <a:r>
            <a:rPr lang="en-US" dirty="0">
              <a:solidFill>
                <a:schemeClr val="tx1"/>
              </a:solidFill>
            </a:rPr>
            <a:t>Continue to use the Physical Carnet in other member countries.</a:t>
          </a:r>
        </a:p>
      </dgm:t>
    </dgm:pt>
    <dgm:pt modelId="{25A524DE-E9AB-4B05-B66A-211128E55C0D}" type="parTrans" cxnId="{B465976B-DBDE-49E6-900C-EC49ABC3E5CA}">
      <dgm:prSet/>
      <dgm:spPr/>
      <dgm:t>
        <a:bodyPr/>
        <a:lstStyle/>
        <a:p>
          <a:endParaRPr lang="en-US"/>
        </a:p>
      </dgm:t>
    </dgm:pt>
    <dgm:pt modelId="{81A1AAD6-E684-4301-9276-91E75E67FFC8}" type="sibTrans" cxnId="{B465976B-DBDE-49E6-900C-EC49ABC3E5CA}">
      <dgm:prSet/>
      <dgm:spPr/>
      <dgm:t>
        <a:bodyPr/>
        <a:lstStyle/>
        <a:p>
          <a:endParaRPr lang="en-US"/>
        </a:p>
      </dgm:t>
    </dgm:pt>
    <dgm:pt modelId="{DB620B6E-0667-432A-8E60-EFDEB83F9741}" type="pres">
      <dgm:prSet presAssocID="{98C78278-DDAF-410A-8C1E-38F01272564E}" presName="vert0" presStyleCnt="0">
        <dgm:presLayoutVars>
          <dgm:dir/>
          <dgm:animOne val="branch"/>
          <dgm:animLvl val="lvl"/>
        </dgm:presLayoutVars>
      </dgm:prSet>
      <dgm:spPr/>
    </dgm:pt>
    <dgm:pt modelId="{DC1E401A-3D93-474C-96C4-DB9F2A154BBB}" type="pres">
      <dgm:prSet presAssocID="{6330FB21-6D99-4A7B-BAB5-0D24128EE44E}" presName="thickLine" presStyleLbl="alignNode1" presStyleIdx="0" presStyleCnt="3"/>
      <dgm:spPr/>
    </dgm:pt>
    <dgm:pt modelId="{B2BD49B7-7098-4C11-9B98-4E78EED9EBD0}" type="pres">
      <dgm:prSet presAssocID="{6330FB21-6D99-4A7B-BAB5-0D24128EE44E}" presName="horz1" presStyleCnt="0"/>
      <dgm:spPr/>
    </dgm:pt>
    <dgm:pt modelId="{B90A818C-51F0-4A82-B3BE-732573EC72E7}" type="pres">
      <dgm:prSet presAssocID="{6330FB21-6D99-4A7B-BAB5-0D24128EE44E}" presName="tx1" presStyleLbl="revTx" presStyleIdx="0" presStyleCnt="3"/>
      <dgm:spPr/>
    </dgm:pt>
    <dgm:pt modelId="{B4F7ABFF-3A14-4925-8A16-398A2E2C0F21}" type="pres">
      <dgm:prSet presAssocID="{6330FB21-6D99-4A7B-BAB5-0D24128EE44E}" presName="vert1" presStyleCnt="0"/>
      <dgm:spPr/>
    </dgm:pt>
    <dgm:pt modelId="{855DAABF-AB9E-4406-96B1-0254F1DB8571}" type="pres">
      <dgm:prSet presAssocID="{DF3D2B40-A379-4C4B-9E29-4A8B40483077}" presName="thickLine" presStyleLbl="alignNode1" presStyleIdx="1" presStyleCnt="3"/>
      <dgm:spPr/>
    </dgm:pt>
    <dgm:pt modelId="{458D86B0-3307-4593-830C-F0581E0534A0}" type="pres">
      <dgm:prSet presAssocID="{DF3D2B40-A379-4C4B-9E29-4A8B40483077}" presName="horz1" presStyleCnt="0"/>
      <dgm:spPr/>
    </dgm:pt>
    <dgm:pt modelId="{036F3143-309F-4534-887A-26A3CBBCA444}" type="pres">
      <dgm:prSet presAssocID="{DF3D2B40-A379-4C4B-9E29-4A8B40483077}" presName="tx1" presStyleLbl="revTx" presStyleIdx="1" presStyleCnt="3"/>
      <dgm:spPr/>
    </dgm:pt>
    <dgm:pt modelId="{D361AF91-D813-4E22-A5CC-775817022918}" type="pres">
      <dgm:prSet presAssocID="{DF3D2B40-A379-4C4B-9E29-4A8B40483077}" presName="vert1" presStyleCnt="0"/>
      <dgm:spPr/>
    </dgm:pt>
    <dgm:pt modelId="{90380106-1E4E-4CBA-B699-AF7F0A91FD4B}" type="pres">
      <dgm:prSet presAssocID="{3B5A6329-598B-4538-B0BB-1231E4CF81B9}" presName="thickLine" presStyleLbl="alignNode1" presStyleIdx="2" presStyleCnt="3"/>
      <dgm:spPr/>
    </dgm:pt>
    <dgm:pt modelId="{D4D164C3-2B14-48DB-8926-2302C1A335BF}" type="pres">
      <dgm:prSet presAssocID="{3B5A6329-598B-4538-B0BB-1231E4CF81B9}" presName="horz1" presStyleCnt="0"/>
      <dgm:spPr/>
    </dgm:pt>
    <dgm:pt modelId="{2B8D6CCE-F313-4C4E-8180-2C5A758B8FCA}" type="pres">
      <dgm:prSet presAssocID="{3B5A6329-598B-4538-B0BB-1231E4CF81B9}" presName="tx1" presStyleLbl="revTx" presStyleIdx="2" presStyleCnt="3"/>
      <dgm:spPr/>
    </dgm:pt>
    <dgm:pt modelId="{07064943-84B9-4CDB-95E0-FB3ED0D94A16}" type="pres">
      <dgm:prSet presAssocID="{3B5A6329-598B-4538-B0BB-1231E4CF81B9}" presName="vert1" presStyleCnt="0"/>
      <dgm:spPr/>
    </dgm:pt>
  </dgm:ptLst>
  <dgm:cxnLst>
    <dgm:cxn modelId="{BC96D25C-E57E-4F98-AFF2-FCE035F4E532}" srcId="{98C78278-DDAF-410A-8C1E-38F01272564E}" destId="{DF3D2B40-A379-4C4B-9E29-4A8B40483077}" srcOrd="1" destOrd="0" parTransId="{1FB07C00-346E-4EBF-83A5-A937BE909BED}" sibTransId="{95E84A4A-173B-4A01-A287-66B7E6F8919E}"/>
    <dgm:cxn modelId="{B465976B-DBDE-49E6-900C-EC49ABC3E5CA}" srcId="{98C78278-DDAF-410A-8C1E-38F01272564E}" destId="{3B5A6329-598B-4538-B0BB-1231E4CF81B9}" srcOrd="2" destOrd="0" parTransId="{25A524DE-E9AB-4B05-B66A-211128E55C0D}" sibTransId="{81A1AAD6-E684-4301-9276-91E75E67FFC8}"/>
    <dgm:cxn modelId="{472CDAA1-0BCB-4280-B762-FB3877451CF4}" type="presOf" srcId="{DF3D2B40-A379-4C4B-9E29-4A8B40483077}" destId="{036F3143-309F-4534-887A-26A3CBBCA444}" srcOrd="0" destOrd="0" presId="urn:microsoft.com/office/officeart/2008/layout/LinedList"/>
    <dgm:cxn modelId="{FDEF03C1-52C6-4B48-8165-EF7C5303F4F7}" type="presOf" srcId="{6330FB21-6D99-4A7B-BAB5-0D24128EE44E}" destId="{B90A818C-51F0-4A82-B3BE-732573EC72E7}" srcOrd="0" destOrd="0" presId="urn:microsoft.com/office/officeart/2008/layout/LinedList"/>
    <dgm:cxn modelId="{BBA808D1-251E-47BC-8551-A5A743292C40}" srcId="{98C78278-DDAF-410A-8C1E-38F01272564E}" destId="{6330FB21-6D99-4A7B-BAB5-0D24128EE44E}" srcOrd="0" destOrd="0" parTransId="{E9A5749E-43F5-4B17-B29A-979C7A665039}" sibTransId="{19A5D70C-0687-4115-992A-DA2A6D338A3E}"/>
    <dgm:cxn modelId="{429DA4D6-FE0A-47E4-BE3F-56290CB284FC}" type="presOf" srcId="{3B5A6329-598B-4538-B0BB-1231E4CF81B9}" destId="{2B8D6CCE-F313-4C4E-8180-2C5A758B8FCA}" srcOrd="0" destOrd="0" presId="urn:microsoft.com/office/officeart/2008/layout/LinedList"/>
    <dgm:cxn modelId="{9ADE47EB-755D-498C-A89D-F3043AFBA591}" type="presOf" srcId="{98C78278-DDAF-410A-8C1E-38F01272564E}" destId="{DB620B6E-0667-432A-8E60-EFDEB83F9741}" srcOrd="0" destOrd="0" presId="urn:microsoft.com/office/officeart/2008/layout/LinedList"/>
    <dgm:cxn modelId="{9C770327-2755-4CC0-8E85-2834C348FAC2}" type="presParOf" srcId="{DB620B6E-0667-432A-8E60-EFDEB83F9741}" destId="{DC1E401A-3D93-474C-96C4-DB9F2A154BBB}" srcOrd="0" destOrd="0" presId="urn:microsoft.com/office/officeart/2008/layout/LinedList"/>
    <dgm:cxn modelId="{8C1133A4-081F-4017-9932-C214E567B67D}" type="presParOf" srcId="{DB620B6E-0667-432A-8E60-EFDEB83F9741}" destId="{B2BD49B7-7098-4C11-9B98-4E78EED9EBD0}" srcOrd="1" destOrd="0" presId="urn:microsoft.com/office/officeart/2008/layout/LinedList"/>
    <dgm:cxn modelId="{29A067F2-03A4-4D0A-94DC-B734727E8980}" type="presParOf" srcId="{B2BD49B7-7098-4C11-9B98-4E78EED9EBD0}" destId="{B90A818C-51F0-4A82-B3BE-732573EC72E7}" srcOrd="0" destOrd="0" presId="urn:microsoft.com/office/officeart/2008/layout/LinedList"/>
    <dgm:cxn modelId="{9B03D2BD-7C77-433A-83BB-C8789A8F9F9A}" type="presParOf" srcId="{B2BD49B7-7098-4C11-9B98-4E78EED9EBD0}" destId="{B4F7ABFF-3A14-4925-8A16-398A2E2C0F21}" srcOrd="1" destOrd="0" presId="urn:microsoft.com/office/officeart/2008/layout/LinedList"/>
    <dgm:cxn modelId="{6C7F5B8D-4F35-4070-B9B7-82B50A6C7C71}" type="presParOf" srcId="{DB620B6E-0667-432A-8E60-EFDEB83F9741}" destId="{855DAABF-AB9E-4406-96B1-0254F1DB8571}" srcOrd="2" destOrd="0" presId="urn:microsoft.com/office/officeart/2008/layout/LinedList"/>
    <dgm:cxn modelId="{0A4D9F72-0374-45B9-8640-CC115043134D}" type="presParOf" srcId="{DB620B6E-0667-432A-8E60-EFDEB83F9741}" destId="{458D86B0-3307-4593-830C-F0581E0534A0}" srcOrd="3" destOrd="0" presId="urn:microsoft.com/office/officeart/2008/layout/LinedList"/>
    <dgm:cxn modelId="{FD74461A-CC16-4172-9B5B-2711438B856B}" type="presParOf" srcId="{458D86B0-3307-4593-830C-F0581E0534A0}" destId="{036F3143-309F-4534-887A-26A3CBBCA444}" srcOrd="0" destOrd="0" presId="urn:microsoft.com/office/officeart/2008/layout/LinedList"/>
    <dgm:cxn modelId="{D2D78B8D-6780-420D-AF81-4B8C7634CF35}" type="presParOf" srcId="{458D86B0-3307-4593-830C-F0581E0534A0}" destId="{D361AF91-D813-4E22-A5CC-775817022918}" srcOrd="1" destOrd="0" presId="urn:microsoft.com/office/officeart/2008/layout/LinedList"/>
    <dgm:cxn modelId="{8ABECB0F-52D6-4D63-9FE2-5FB5235F5D19}" type="presParOf" srcId="{DB620B6E-0667-432A-8E60-EFDEB83F9741}" destId="{90380106-1E4E-4CBA-B699-AF7F0A91FD4B}" srcOrd="4" destOrd="0" presId="urn:microsoft.com/office/officeart/2008/layout/LinedList"/>
    <dgm:cxn modelId="{B1C19F8A-557A-46EE-BE5C-E6757DA1C5DB}" type="presParOf" srcId="{DB620B6E-0667-432A-8E60-EFDEB83F9741}" destId="{D4D164C3-2B14-48DB-8926-2302C1A335BF}" srcOrd="5" destOrd="0" presId="urn:microsoft.com/office/officeart/2008/layout/LinedList"/>
    <dgm:cxn modelId="{FF3C62F1-904B-473B-A9E9-91A07C9A0B38}" type="presParOf" srcId="{D4D164C3-2B14-48DB-8926-2302C1A335BF}" destId="{2B8D6CCE-F313-4C4E-8180-2C5A758B8FCA}" srcOrd="0" destOrd="0" presId="urn:microsoft.com/office/officeart/2008/layout/LinedList"/>
    <dgm:cxn modelId="{83E01BFB-DDCD-4F44-9F6C-42B7DECA0C4F}" type="presParOf" srcId="{D4D164C3-2B14-48DB-8926-2302C1A335BF}" destId="{07064943-84B9-4CDB-95E0-FB3ED0D94A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F7728-8294-47A3-B95C-527EDEEB25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BBF08E-D380-4C06-8909-1EF0B296A0A7}">
      <dgm:prSet/>
      <dgm:spPr/>
      <dgm:t>
        <a:bodyPr/>
        <a:lstStyle/>
        <a:p>
          <a:r>
            <a:rPr lang="en-GB" b="0" i="0" dirty="0"/>
            <a:t>Different Use Cases During the Transition Phase:</a:t>
          </a:r>
          <a:endParaRPr lang="en-US" dirty="0"/>
        </a:p>
      </dgm:t>
    </dgm:pt>
    <dgm:pt modelId="{BB75AE14-DFCA-46F2-B88C-A15B6229A46D}" type="parTrans" cxnId="{E19E4598-E2EB-4A75-BCC7-AC567A2CE949}">
      <dgm:prSet/>
      <dgm:spPr/>
      <dgm:t>
        <a:bodyPr/>
        <a:lstStyle/>
        <a:p>
          <a:endParaRPr lang="en-US"/>
        </a:p>
      </dgm:t>
    </dgm:pt>
    <dgm:pt modelId="{8B234279-986D-4FC0-B688-D1F986E05BC1}" type="sibTrans" cxnId="{E19E4598-E2EB-4A75-BCC7-AC567A2CE949}">
      <dgm:prSet/>
      <dgm:spPr/>
      <dgm:t>
        <a:bodyPr/>
        <a:lstStyle/>
        <a:p>
          <a:endParaRPr lang="en-US"/>
        </a:p>
      </dgm:t>
    </dgm:pt>
    <dgm:pt modelId="{BBFCF551-332E-4F65-AFCF-B452868D5040}">
      <dgm:prSet custT="1"/>
      <dgm:spPr/>
      <dgm:t>
        <a:bodyPr/>
        <a:lstStyle/>
        <a:p>
          <a:pPr algn="just"/>
          <a:r>
            <a:rPr lang="en-GB" sz="2000" b="1" i="0" dirty="0"/>
            <a:t>Detailed use cases for various scenarios, including transitions from paper-to-paper countries, paper to digital countries, digital to digital countries, and digital to paper countries.</a:t>
          </a:r>
          <a:endParaRPr lang="en-US" sz="2000" b="1" dirty="0"/>
        </a:p>
      </dgm:t>
    </dgm:pt>
    <dgm:pt modelId="{C174E581-A279-4186-BB51-94D3FAA4BE09}" type="parTrans" cxnId="{452F418F-70CC-4031-A7E7-95A0E00D954E}">
      <dgm:prSet/>
      <dgm:spPr/>
      <dgm:t>
        <a:bodyPr/>
        <a:lstStyle/>
        <a:p>
          <a:endParaRPr lang="en-US"/>
        </a:p>
      </dgm:t>
    </dgm:pt>
    <dgm:pt modelId="{1F18CAAB-F63A-4EF7-96A9-712EDE4EAC9F}" type="sibTrans" cxnId="{452F418F-70CC-4031-A7E7-95A0E00D954E}">
      <dgm:prSet/>
      <dgm:spPr/>
      <dgm:t>
        <a:bodyPr/>
        <a:lstStyle/>
        <a:p>
          <a:endParaRPr lang="en-US"/>
        </a:p>
      </dgm:t>
    </dgm:pt>
    <dgm:pt modelId="{C1AC8E8D-D2FE-40D2-96E7-1C85D55C8CC7}">
      <dgm:prSet custT="1"/>
      <dgm:spPr/>
      <dgm:t>
        <a:bodyPr/>
        <a:lstStyle/>
        <a:p>
          <a:pPr algn="just"/>
          <a:r>
            <a:rPr lang="en-GB" sz="2000" b="1" i="0" dirty="0"/>
            <a:t>Each use case explains the actions required by holders, IAs, and Customs in different situations.</a:t>
          </a:r>
          <a:endParaRPr lang="en-US" sz="2000" b="1" dirty="0"/>
        </a:p>
      </dgm:t>
    </dgm:pt>
    <dgm:pt modelId="{C09807EF-11DC-4175-A0D3-751803A9B737}" type="parTrans" cxnId="{233D5484-C4AB-494B-BA56-E6DBB1DF1443}">
      <dgm:prSet/>
      <dgm:spPr/>
      <dgm:t>
        <a:bodyPr/>
        <a:lstStyle/>
        <a:p>
          <a:endParaRPr lang="en-US"/>
        </a:p>
      </dgm:t>
    </dgm:pt>
    <dgm:pt modelId="{D7989EA0-EF2D-440F-9C1D-EF988815A026}" type="sibTrans" cxnId="{233D5484-C4AB-494B-BA56-E6DBB1DF1443}">
      <dgm:prSet/>
      <dgm:spPr/>
      <dgm:t>
        <a:bodyPr/>
        <a:lstStyle/>
        <a:p>
          <a:endParaRPr lang="en-US"/>
        </a:p>
      </dgm:t>
    </dgm:pt>
    <dgm:pt modelId="{8062ED49-A296-45C4-A6CA-5F6779508439}">
      <dgm:prSet custT="1"/>
      <dgm:spPr/>
      <dgm:t>
        <a:bodyPr/>
        <a:lstStyle/>
        <a:p>
          <a:pPr algn="just"/>
          <a:endParaRPr lang="en-US" sz="400" b="1"/>
        </a:p>
      </dgm:t>
    </dgm:pt>
    <dgm:pt modelId="{19CD297D-813C-47DD-931B-E6CD6702A825}" type="parTrans" cxnId="{5F5F8245-3DFB-4258-AA44-842EC9FC28A7}">
      <dgm:prSet/>
      <dgm:spPr/>
      <dgm:t>
        <a:bodyPr/>
        <a:lstStyle/>
        <a:p>
          <a:endParaRPr lang="en-GB"/>
        </a:p>
      </dgm:t>
    </dgm:pt>
    <dgm:pt modelId="{9CC0946C-F8EA-46A5-859A-1A8593C6A7C7}" type="sibTrans" cxnId="{5F5F8245-3DFB-4258-AA44-842EC9FC28A7}">
      <dgm:prSet/>
      <dgm:spPr/>
      <dgm:t>
        <a:bodyPr/>
        <a:lstStyle/>
        <a:p>
          <a:endParaRPr lang="en-GB"/>
        </a:p>
      </dgm:t>
    </dgm:pt>
    <dgm:pt modelId="{008ACE28-E32B-47DA-B401-451E49F96926}">
      <dgm:prSet custT="1"/>
      <dgm:spPr/>
      <dgm:t>
        <a:bodyPr/>
        <a:lstStyle/>
        <a:p>
          <a:pPr algn="l"/>
          <a:endParaRPr lang="en-US" sz="400"/>
        </a:p>
      </dgm:t>
    </dgm:pt>
    <dgm:pt modelId="{1DA34D7E-2717-494A-A7A4-C909E8AFE3E6}" type="parTrans" cxnId="{33943A1E-639E-4F3E-B0DC-8D42EFC854C7}">
      <dgm:prSet/>
      <dgm:spPr/>
      <dgm:t>
        <a:bodyPr/>
        <a:lstStyle/>
        <a:p>
          <a:endParaRPr lang="en-GB"/>
        </a:p>
      </dgm:t>
    </dgm:pt>
    <dgm:pt modelId="{83056A23-5CA1-4659-A113-E83D0697F3C9}" type="sibTrans" cxnId="{33943A1E-639E-4F3E-B0DC-8D42EFC854C7}">
      <dgm:prSet/>
      <dgm:spPr/>
      <dgm:t>
        <a:bodyPr/>
        <a:lstStyle/>
        <a:p>
          <a:endParaRPr lang="en-GB"/>
        </a:p>
      </dgm:t>
    </dgm:pt>
    <dgm:pt modelId="{5420C715-93B8-4621-BD62-256231FC3FA2}" type="pres">
      <dgm:prSet presAssocID="{A18F7728-8294-47A3-B95C-527EDEEB251A}" presName="linear" presStyleCnt="0">
        <dgm:presLayoutVars>
          <dgm:dir/>
          <dgm:animLvl val="lvl"/>
          <dgm:resizeHandles val="exact"/>
        </dgm:presLayoutVars>
      </dgm:prSet>
      <dgm:spPr/>
    </dgm:pt>
    <dgm:pt modelId="{E5088A48-CEC6-48ED-982F-0CF3D2F5CB25}" type="pres">
      <dgm:prSet presAssocID="{C1BBF08E-D380-4C06-8909-1EF0B296A0A7}" presName="parentLin" presStyleCnt="0"/>
      <dgm:spPr/>
    </dgm:pt>
    <dgm:pt modelId="{E51E5064-11D1-4027-A621-7B6613678CC3}" type="pres">
      <dgm:prSet presAssocID="{C1BBF08E-D380-4C06-8909-1EF0B296A0A7}" presName="parentLeftMargin" presStyleLbl="node1" presStyleIdx="0" presStyleCnt="1"/>
      <dgm:spPr/>
    </dgm:pt>
    <dgm:pt modelId="{FDF5C377-D012-4132-B488-DA02A1B59DE6}" type="pres">
      <dgm:prSet presAssocID="{C1BBF08E-D380-4C06-8909-1EF0B296A0A7}" presName="parentText" presStyleLbl="node1" presStyleIdx="0" presStyleCnt="1" custLinFactX="-14" custLinFactY="-13048" custLinFactNeighborX="-100000" custLinFactNeighborY="-100000">
        <dgm:presLayoutVars>
          <dgm:chMax val="0"/>
          <dgm:bulletEnabled val="1"/>
        </dgm:presLayoutVars>
      </dgm:prSet>
      <dgm:spPr/>
    </dgm:pt>
    <dgm:pt modelId="{30B23528-CE8B-4C47-970C-010C670F1AD5}" type="pres">
      <dgm:prSet presAssocID="{C1BBF08E-D380-4C06-8909-1EF0B296A0A7}" presName="negativeSpace" presStyleCnt="0"/>
      <dgm:spPr/>
    </dgm:pt>
    <dgm:pt modelId="{26D2F96A-1627-41B0-A011-C3D5DA9112BA}" type="pres">
      <dgm:prSet presAssocID="{C1BBF08E-D380-4C06-8909-1EF0B296A0A7}" presName="childText" presStyleLbl="conFgAcc1" presStyleIdx="0" presStyleCnt="1">
        <dgm:presLayoutVars>
          <dgm:bulletEnabled val="1"/>
        </dgm:presLayoutVars>
      </dgm:prSet>
      <dgm:spPr/>
    </dgm:pt>
  </dgm:ptLst>
  <dgm:cxnLst>
    <dgm:cxn modelId="{752EFB0B-44FD-445C-95C4-29A88831C00F}" type="presOf" srcId="{8062ED49-A296-45C4-A6CA-5F6779508439}" destId="{26D2F96A-1627-41B0-A011-C3D5DA9112BA}" srcOrd="0" destOrd="2" presId="urn:microsoft.com/office/officeart/2005/8/layout/list1"/>
    <dgm:cxn modelId="{33943A1E-639E-4F3E-B0DC-8D42EFC854C7}" srcId="{C1BBF08E-D380-4C06-8909-1EF0B296A0A7}" destId="{008ACE28-E32B-47DA-B401-451E49F96926}" srcOrd="0" destOrd="0" parTransId="{1DA34D7E-2717-494A-A7A4-C909E8AFE3E6}" sibTransId="{83056A23-5CA1-4659-A113-E83D0697F3C9}"/>
    <dgm:cxn modelId="{9F850D60-0878-4D66-BA7F-631C4AD9B772}" type="presOf" srcId="{BBFCF551-332E-4F65-AFCF-B452868D5040}" destId="{26D2F96A-1627-41B0-A011-C3D5DA9112BA}" srcOrd="0" destOrd="1" presId="urn:microsoft.com/office/officeart/2005/8/layout/list1"/>
    <dgm:cxn modelId="{5F5F8245-3DFB-4258-AA44-842EC9FC28A7}" srcId="{C1BBF08E-D380-4C06-8909-1EF0B296A0A7}" destId="{8062ED49-A296-45C4-A6CA-5F6779508439}" srcOrd="2" destOrd="0" parTransId="{19CD297D-813C-47DD-931B-E6CD6702A825}" sibTransId="{9CC0946C-F8EA-46A5-859A-1A8593C6A7C7}"/>
    <dgm:cxn modelId="{233D5484-C4AB-494B-BA56-E6DBB1DF1443}" srcId="{C1BBF08E-D380-4C06-8909-1EF0B296A0A7}" destId="{C1AC8E8D-D2FE-40D2-96E7-1C85D55C8CC7}" srcOrd="3" destOrd="0" parTransId="{C09807EF-11DC-4175-A0D3-751803A9B737}" sibTransId="{D7989EA0-EF2D-440F-9C1D-EF988815A026}"/>
    <dgm:cxn modelId="{B91F7A84-4EE7-48EA-BCCC-8E782229339C}" type="presOf" srcId="{A18F7728-8294-47A3-B95C-527EDEEB251A}" destId="{5420C715-93B8-4621-BD62-256231FC3FA2}" srcOrd="0" destOrd="0" presId="urn:microsoft.com/office/officeart/2005/8/layout/list1"/>
    <dgm:cxn modelId="{452F418F-70CC-4031-A7E7-95A0E00D954E}" srcId="{C1BBF08E-D380-4C06-8909-1EF0B296A0A7}" destId="{BBFCF551-332E-4F65-AFCF-B452868D5040}" srcOrd="1" destOrd="0" parTransId="{C174E581-A279-4186-BB51-94D3FAA4BE09}" sibTransId="{1F18CAAB-F63A-4EF7-96A9-712EDE4EAC9F}"/>
    <dgm:cxn modelId="{E19E4598-E2EB-4A75-BCC7-AC567A2CE949}" srcId="{A18F7728-8294-47A3-B95C-527EDEEB251A}" destId="{C1BBF08E-D380-4C06-8909-1EF0B296A0A7}" srcOrd="0" destOrd="0" parTransId="{BB75AE14-DFCA-46F2-B88C-A15B6229A46D}" sibTransId="{8B234279-986D-4FC0-B688-D1F986E05BC1}"/>
    <dgm:cxn modelId="{B9413DA9-433F-4AE7-8D57-73F384C5393C}" type="presOf" srcId="{C1AC8E8D-D2FE-40D2-96E7-1C85D55C8CC7}" destId="{26D2F96A-1627-41B0-A011-C3D5DA9112BA}" srcOrd="0" destOrd="3" presId="urn:microsoft.com/office/officeart/2005/8/layout/list1"/>
    <dgm:cxn modelId="{E16545CC-8C8A-4B93-B650-375BC155A960}" type="presOf" srcId="{008ACE28-E32B-47DA-B401-451E49F96926}" destId="{26D2F96A-1627-41B0-A011-C3D5DA9112BA}" srcOrd="0" destOrd="0" presId="urn:microsoft.com/office/officeart/2005/8/layout/list1"/>
    <dgm:cxn modelId="{94C433E6-55E4-4AB9-ACAC-AAFD80A360B7}" type="presOf" srcId="{C1BBF08E-D380-4C06-8909-1EF0B296A0A7}" destId="{FDF5C377-D012-4132-B488-DA02A1B59DE6}" srcOrd="1" destOrd="0" presId="urn:microsoft.com/office/officeart/2005/8/layout/list1"/>
    <dgm:cxn modelId="{36A838FF-E2FC-404A-92AE-F4155605F3CB}" type="presOf" srcId="{C1BBF08E-D380-4C06-8909-1EF0B296A0A7}" destId="{E51E5064-11D1-4027-A621-7B6613678CC3}" srcOrd="0" destOrd="0" presId="urn:microsoft.com/office/officeart/2005/8/layout/list1"/>
    <dgm:cxn modelId="{C541337D-E121-4B6E-B72F-97AC2F650D74}" type="presParOf" srcId="{5420C715-93B8-4621-BD62-256231FC3FA2}" destId="{E5088A48-CEC6-48ED-982F-0CF3D2F5CB25}" srcOrd="0" destOrd="0" presId="urn:microsoft.com/office/officeart/2005/8/layout/list1"/>
    <dgm:cxn modelId="{0E470C1A-1E58-4967-954E-7287DC7FA155}" type="presParOf" srcId="{E5088A48-CEC6-48ED-982F-0CF3D2F5CB25}" destId="{E51E5064-11D1-4027-A621-7B6613678CC3}" srcOrd="0" destOrd="0" presId="urn:microsoft.com/office/officeart/2005/8/layout/list1"/>
    <dgm:cxn modelId="{43CB2B93-7D46-4CDB-A69F-170FE56AB748}" type="presParOf" srcId="{E5088A48-CEC6-48ED-982F-0CF3D2F5CB25}" destId="{FDF5C377-D012-4132-B488-DA02A1B59DE6}" srcOrd="1" destOrd="0" presId="urn:microsoft.com/office/officeart/2005/8/layout/list1"/>
    <dgm:cxn modelId="{263D7AF8-B730-4F3B-BD75-81257CBCA35F}" type="presParOf" srcId="{5420C715-93B8-4621-BD62-256231FC3FA2}" destId="{30B23528-CE8B-4C47-970C-010C670F1AD5}" srcOrd="1" destOrd="0" presId="urn:microsoft.com/office/officeart/2005/8/layout/list1"/>
    <dgm:cxn modelId="{3AD9AB1C-37D4-4425-92F8-0E35D7CD0AC1}" type="presParOf" srcId="{5420C715-93B8-4621-BD62-256231FC3FA2}" destId="{26D2F96A-1627-41B0-A011-C3D5DA9112B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348E1-E5A7-48A7-9B49-23F84743388F}">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8CC06-0F27-4384-A754-57E6BCC82C5C}">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What is an e-ATA Carnet?</a:t>
          </a:r>
          <a:endParaRPr lang="en-US" sz="2100" kern="1200"/>
        </a:p>
      </dsp:txBody>
      <dsp:txXfrm>
        <a:off x="560236" y="832323"/>
        <a:ext cx="4149382" cy="2576345"/>
      </dsp:txXfrm>
    </dsp:sp>
    <dsp:sp modelId="{7D6D7813-E293-4F89-A315-721390E2B8BC}">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21504-FC03-45D4-802E-CC11EBC3D2A0}">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It's simply a digital version of the Carnet you already use, which can be downloaded and stored on a smartphone, tablet, or desktop using an ID and PIN code. This allows you to access your Carnet anytime, anywhere, making the process even more convenient and secure.</a:t>
          </a:r>
          <a:endParaRPr lang="en-US" sz="2100" kern="1200"/>
        </a:p>
      </dsp:txBody>
      <dsp:txXfrm>
        <a:off x="5827635" y="832323"/>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DF0D9-5696-4083-810C-A7C0CB127E49}">
      <dsp:nvSpPr>
        <dsp:cNvPr id="0" name=""/>
        <dsp:cNvSpPr/>
      </dsp:nvSpPr>
      <dsp:spPr>
        <a:xfrm>
          <a:off x="0" y="110858"/>
          <a:ext cx="6797675" cy="176139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a:t>When is India switching to e-ATA Carnets?</a:t>
          </a:r>
          <a:endParaRPr lang="en-US" sz="2500" kern="1200"/>
        </a:p>
      </dsp:txBody>
      <dsp:txXfrm>
        <a:off x="85984" y="196842"/>
        <a:ext cx="6625707" cy="1589430"/>
      </dsp:txXfrm>
    </dsp:sp>
    <dsp:sp modelId="{D80157D3-52D7-4B04-9992-A3452CED8372}">
      <dsp:nvSpPr>
        <dsp:cNvPr id="0" name=""/>
        <dsp:cNvSpPr/>
      </dsp:nvSpPr>
      <dsp:spPr>
        <a:xfrm>
          <a:off x="0" y="1944256"/>
          <a:ext cx="6797675" cy="1761398"/>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b="0" i="0" kern="1200" dirty="0"/>
            <a:t>India is planning to transition to e-ATA Carnets in 2026/2027. The global transition is expected to conclude by December 2027, with the entire system becoming fully digital by 2028.</a:t>
          </a:r>
          <a:endParaRPr lang="en-US" sz="2500" kern="1200" dirty="0"/>
        </a:p>
      </dsp:txBody>
      <dsp:txXfrm>
        <a:off x="85984" y="2030240"/>
        <a:ext cx="6625707" cy="1589430"/>
      </dsp:txXfrm>
    </dsp:sp>
    <dsp:sp modelId="{0CB6B70F-07FB-432B-960E-1A0097657D68}">
      <dsp:nvSpPr>
        <dsp:cNvPr id="0" name=""/>
        <dsp:cNvSpPr/>
      </dsp:nvSpPr>
      <dsp:spPr>
        <a:xfrm>
          <a:off x="0" y="3777655"/>
          <a:ext cx="6797675" cy="1761398"/>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b="0" i="0" kern="1200" dirty="0"/>
            <a:t>During this transition period, both paper and digital Carnets will coexist. Carnet holders should be prepared to use either format depending on their travel destinations and requirements.</a:t>
          </a:r>
          <a:endParaRPr lang="en-US" sz="2500" kern="1200" dirty="0"/>
        </a:p>
      </dsp:txBody>
      <dsp:txXfrm>
        <a:off x="85984" y="3863639"/>
        <a:ext cx="6625707" cy="158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E401A-3D93-474C-96C4-DB9F2A154BBB}">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A818C-51F0-4A82-B3BE-732573EC72E7}">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i="0" kern="1200" dirty="0"/>
            <a:t>What is the scenario for Indian Carnet Holders? </a:t>
          </a:r>
          <a:endParaRPr lang="en-US" sz="2500" kern="1200" dirty="0"/>
        </a:p>
      </dsp:txBody>
      <dsp:txXfrm>
        <a:off x="0" y="2758"/>
        <a:ext cx="6797675" cy="1881464"/>
      </dsp:txXfrm>
    </dsp:sp>
    <dsp:sp modelId="{855DAABF-AB9E-4406-96B1-0254F1DB8571}">
      <dsp:nvSpPr>
        <dsp:cNvPr id="0" name=""/>
        <dsp:cNvSpPr/>
      </dsp:nvSpPr>
      <dsp:spPr>
        <a:xfrm>
          <a:off x="0" y="1884223"/>
          <a:ext cx="6797675"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F3143-309F-4534-887A-26A3CBBCA444}">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i="0" kern="1200" dirty="0"/>
            <a:t>Carnet Holders should use the paper format in India (Export &amp; Re-Import) </a:t>
          </a:r>
          <a:r>
            <a:rPr lang="en-US" sz="2500" b="0" i="0" kern="1200" dirty="0"/>
            <a:t>till there is an official announcement by the Indian Customs &amp; FICCI on e-Carnet implementation. </a:t>
          </a:r>
          <a:endParaRPr lang="en-US" sz="2500" kern="1200" dirty="0"/>
        </a:p>
      </dsp:txBody>
      <dsp:txXfrm>
        <a:off x="0" y="1884223"/>
        <a:ext cx="6797675" cy="1881464"/>
      </dsp:txXfrm>
    </dsp:sp>
    <dsp:sp modelId="{90380106-1E4E-4CBA-B699-AF7F0A91FD4B}">
      <dsp:nvSpPr>
        <dsp:cNvPr id="0" name=""/>
        <dsp:cNvSpPr/>
      </dsp:nvSpPr>
      <dsp:spPr>
        <a:xfrm>
          <a:off x="0" y="3765688"/>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D6CCE-F313-4C4E-8180-2C5A758B8FCA}">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dirty="0"/>
            <a:t>Carnet holders should </a:t>
          </a:r>
          <a:r>
            <a:rPr lang="en-US" sz="2500" b="1" i="0" kern="1200" dirty="0"/>
            <a:t>use the digital carnet in EU member states, </a:t>
          </a:r>
          <a:r>
            <a:rPr lang="en-US" sz="2500" b="1" i="0" kern="1200" dirty="0">
              <a:solidFill>
                <a:schemeClr val="tx1"/>
              </a:solidFill>
              <a:effectLst/>
            </a:rPr>
            <a:t>Norway, Switzerland and the UK</a:t>
          </a:r>
          <a:r>
            <a:rPr lang="en-US" sz="2500" i="0" kern="1200" dirty="0">
              <a:solidFill>
                <a:schemeClr val="tx1"/>
              </a:solidFill>
              <a:effectLst/>
            </a:rPr>
            <a:t>.</a:t>
          </a:r>
          <a:r>
            <a:rPr lang="en-US" sz="2500" b="0" i="0" kern="1200" dirty="0">
              <a:solidFill>
                <a:schemeClr val="tx1"/>
              </a:solidFill>
            </a:rPr>
            <a:t>  </a:t>
          </a:r>
        </a:p>
        <a:p>
          <a:pPr marL="0" lvl="0" indent="0" algn="just" defTabSz="1111250">
            <a:lnSpc>
              <a:spcPct val="90000"/>
            </a:lnSpc>
            <a:spcBef>
              <a:spcPct val="0"/>
            </a:spcBef>
            <a:spcAft>
              <a:spcPct val="35000"/>
            </a:spcAft>
            <a:buNone/>
          </a:pPr>
          <a:r>
            <a:rPr lang="en-US" sz="2500" kern="1200" dirty="0">
              <a:solidFill>
                <a:schemeClr val="tx1"/>
              </a:solidFill>
            </a:rPr>
            <a:t>Continue to use the Physical Carnet in other member countries.</a:t>
          </a:r>
        </a:p>
      </dsp:txBody>
      <dsp:txXfrm>
        <a:off x="0" y="3765688"/>
        <a:ext cx="6797675" cy="188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F96A-1627-41B0-A011-C3D5DA9112BA}">
      <dsp:nvSpPr>
        <dsp:cNvPr id="0" name=""/>
        <dsp:cNvSpPr/>
      </dsp:nvSpPr>
      <dsp:spPr>
        <a:xfrm>
          <a:off x="0" y="1299553"/>
          <a:ext cx="10817224" cy="21687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9537" tIns="562356" rIns="839537" bIns="28448" numCol="1" spcCol="1270" anchor="t" anchorCtr="0">
          <a:noAutofit/>
        </a:bodyPr>
        <a:lstStyle/>
        <a:p>
          <a:pPr marL="57150" lvl="1" indent="-57150" algn="l" defTabSz="177800">
            <a:lnSpc>
              <a:spcPct val="90000"/>
            </a:lnSpc>
            <a:spcBef>
              <a:spcPct val="0"/>
            </a:spcBef>
            <a:spcAft>
              <a:spcPct val="15000"/>
            </a:spcAft>
            <a:buChar char="•"/>
          </a:pPr>
          <a:endParaRPr lang="en-US" sz="400" kern="1200"/>
        </a:p>
        <a:p>
          <a:pPr marL="228600" lvl="1" indent="-228600" algn="just" defTabSz="889000">
            <a:lnSpc>
              <a:spcPct val="90000"/>
            </a:lnSpc>
            <a:spcBef>
              <a:spcPct val="0"/>
            </a:spcBef>
            <a:spcAft>
              <a:spcPct val="15000"/>
            </a:spcAft>
            <a:buChar char="•"/>
          </a:pPr>
          <a:r>
            <a:rPr lang="en-GB" sz="2000" b="1" i="0" kern="1200" dirty="0"/>
            <a:t>Detailed use cases for various scenarios, including transitions from paper-to-paper countries, paper to digital countries, digital to digital countries, and digital to paper countries.</a:t>
          </a:r>
          <a:endParaRPr lang="en-US" sz="2000" b="1" kern="1200" dirty="0"/>
        </a:p>
        <a:p>
          <a:pPr marL="57150" lvl="1" indent="-57150" algn="just" defTabSz="177800">
            <a:lnSpc>
              <a:spcPct val="90000"/>
            </a:lnSpc>
            <a:spcBef>
              <a:spcPct val="0"/>
            </a:spcBef>
            <a:spcAft>
              <a:spcPct val="15000"/>
            </a:spcAft>
            <a:buChar char="•"/>
          </a:pPr>
          <a:endParaRPr lang="en-US" sz="400" b="1" kern="1200"/>
        </a:p>
        <a:p>
          <a:pPr marL="228600" lvl="1" indent="-228600" algn="just" defTabSz="889000">
            <a:lnSpc>
              <a:spcPct val="90000"/>
            </a:lnSpc>
            <a:spcBef>
              <a:spcPct val="0"/>
            </a:spcBef>
            <a:spcAft>
              <a:spcPct val="15000"/>
            </a:spcAft>
            <a:buChar char="•"/>
          </a:pPr>
          <a:r>
            <a:rPr lang="en-GB" sz="2000" b="1" i="0" kern="1200" dirty="0"/>
            <a:t>Each use case explains the actions required by holders, IAs, and Customs in different situations.</a:t>
          </a:r>
          <a:endParaRPr lang="en-US" sz="2000" b="1" kern="1200" dirty="0"/>
        </a:p>
      </dsp:txBody>
      <dsp:txXfrm>
        <a:off x="0" y="1299553"/>
        <a:ext cx="10817224" cy="2168775"/>
      </dsp:txXfrm>
    </dsp:sp>
    <dsp:sp modelId="{FDF5C377-D012-4132-B488-DA02A1B59DE6}">
      <dsp:nvSpPr>
        <dsp:cNvPr id="0" name=""/>
        <dsp:cNvSpPr/>
      </dsp:nvSpPr>
      <dsp:spPr>
        <a:xfrm>
          <a:off x="0" y="0"/>
          <a:ext cx="7572057" cy="79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06" tIns="0" rIns="286206" bIns="0" numCol="1" spcCol="1270" anchor="ctr" anchorCtr="0">
          <a:noAutofit/>
        </a:bodyPr>
        <a:lstStyle/>
        <a:p>
          <a:pPr marL="0" lvl="0" indent="0" algn="l" defTabSz="1200150">
            <a:lnSpc>
              <a:spcPct val="90000"/>
            </a:lnSpc>
            <a:spcBef>
              <a:spcPct val="0"/>
            </a:spcBef>
            <a:spcAft>
              <a:spcPct val="35000"/>
            </a:spcAft>
            <a:buNone/>
          </a:pPr>
          <a:r>
            <a:rPr lang="en-GB" sz="2700" b="0" i="0" kern="1200" dirty="0"/>
            <a:t>Different Use Cases During the Transition Phase:</a:t>
          </a:r>
          <a:endParaRPr lang="en-US" sz="2700" kern="1200" dirty="0"/>
        </a:p>
      </dsp:txBody>
      <dsp:txXfrm>
        <a:off x="38908" y="38908"/>
        <a:ext cx="7494241"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27FF9-DB9C-465A-A147-842252E74C54}" type="datetimeFigureOut">
              <a:rPr lang="en-IN" smtClean="0"/>
              <a:t>28-05-2026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E1455-0236-497B-A57D-76495A741663}" type="slidenum">
              <a:rPr lang="en-IN" smtClean="0"/>
              <a:t>‹#›</a:t>
            </a:fld>
            <a:endParaRPr lang="en-IN"/>
          </a:p>
        </p:txBody>
      </p:sp>
    </p:spTree>
    <p:extLst>
      <p:ext uri="{BB962C8B-B14F-4D97-AF65-F5344CB8AC3E}">
        <p14:creationId xmlns:p14="http://schemas.microsoft.com/office/powerpoint/2010/main" val="263624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3D67-C608-5C58-AD29-576AF05B5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F58F0-FFDA-2CB8-8690-391C456DDE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2398D-AEEB-765C-1FF4-7F54085246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709676F-AE91-0347-C907-1790D9C952A4}"/>
              </a:ext>
            </a:extLst>
          </p:cNvPr>
          <p:cNvSpPr>
            <a:spLocks noGrp="1"/>
          </p:cNvSpPr>
          <p:nvPr>
            <p:ph type="sldNum" sz="quarter" idx="5"/>
          </p:nvPr>
        </p:nvSpPr>
        <p:spPr/>
        <p:txBody>
          <a:bodyPr/>
          <a:lstStyle/>
          <a:p>
            <a:fld id="{848EB787-E917-4615-9CA5-B6AE3CF18789}" type="slidenum">
              <a:rPr lang="en-GB" smtClean="0"/>
              <a:t>8</a:t>
            </a:fld>
            <a:endParaRPr lang="en-GB"/>
          </a:p>
        </p:txBody>
      </p:sp>
    </p:spTree>
    <p:extLst>
      <p:ext uri="{BB962C8B-B14F-4D97-AF65-F5344CB8AC3E}">
        <p14:creationId xmlns:p14="http://schemas.microsoft.com/office/powerpoint/2010/main" val="147370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6B784-2462-476E-D125-1FCDE2411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731B0-C4AB-0108-C9B7-E2D40F9B0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3F640-5E80-D5D3-B568-B834A02B58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4D530E-8E32-5A53-A4CE-F50495D13DBC}"/>
              </a:ext>
            </a:extLst>
          </p:cNvPr>
          <p:cNvSpPr>
            <a:spLocks noGrp="1"/>
          </p:cNvSpPr>
          <p:nvPr>
            <p:ph type="sldNum" sz="quarter" idx="5"/>
          </p:nvPr>
        </p:nvSpPr>
        <p:spPr/>
        <p:txBody>
          <a:bodyPr/>
          <a:lstStyle/>
          <a:p>
            <a:fld id="{848EB787-E917-4615-9CA5-B6AE3CF18789}" type="slidenum">
              <a:rPr lang="en-GB" smtClean="0"/>
              <a:t>10</a:t>
            </a:fld>
            <a:endParaRPr lang="en-GB"/>
          </a:p>
        </p:txBody>
      </p:sp>
    </p:spTree>
    <p:extLst>
      <p:ext uri="{BB962C8B-B14F-4D97-AF65-F5344CB8AC3E}">
        <p14:creationId xmlns:p14="http://schemas.microsoft.com/office/powerpoint/2010/main" val="191935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3C44B-2846-3961-3529-D258A7373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9A530-1835-2D82-BCC8-7F276629D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B7AA9-D94C-7259-02E7-76EDFB4EED69}"/>
              </a:ext>
            </a:extLst>
          </p:cNvPr>
          <p:cNvSpPr>
            <a:spLocks noGrp="1"/>
          </p:cNvSpPr>
          <p:nvPr>
            <p:ph type="body" idx="1"/>
          </p:nvPr>
        </p:nvSpPr>
        <p:spPr/>
        <p:txBody>
          <a:bodyPr/>
          <a:lstStyle/>
          <a:p>
            <a:r>
              <a:rPr lang="en-GB"/>
              <a:t>GTP is available in ACC and is sent to all SPOCs</a:t>
            </a:r>
          </a:p>
        </p:txBody>
      </p:sp>
      <p:sp>
        <p:nvSpPr>
          <p:cNvPr id="4" name="Slide Number Placeholder 3">
            <a:extLst>
              <a:ext uri="{FF2B5EF4-FFF2-40B4-BE49-F238E27FC236}">
                <a16:creationId xmlns:a16="http://schemas.microsoft.com/office/drawing/2014/main" id="{3268DA32-8213-4477-6A1C-AFD051958B2C}"/>
              </a:ext>
            </a:extLst>
          </p:cNvPr>
          <p:cNvSpPr>
            <a:spLocks noGrp="1"/>
          </p:cNvSpPr>
          <p:nvPr>
            <p:ph type="sldNum" sz="quarter" idx="5"/>
          </p:nvPr>
        </p:nvSpPr>
        <p:spPr/>
        <p:txBody>
          <a:bodyPr/>
          <a:lstStyle/>
          <a:p>
            <a:fld id="{848EB787-E917-4615-9CA5-B6AE3CF18789}" type="slidenum">
              <a:rPr lang="en-GB" smtClean="0"/>
              <a:t>41</a:t>
            </a:fld>
            <a:endParaRPr lang="en-GB"/>
          </a:p>
        </p:txBody>
      </p:sp>
    </p:spTree>
    <p:extLst>
      <p:ext uri="{BB962C8B-B14F-4D97-AF65-F5344CB8AC3E}">
        <p14:creationId xmlns:p14="http://schemas.microsoft.com/office/powerpoint/2010/main" val="99116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a:t>From a </a:t>
            </a:r>
            <a:r>
              <a:rPr lang="en-GB" b="1"/>
              <a:t>PAPER</a:t>
            </a:r>
            <a:r>
              <a:rPr lang="en-GB"/>
              <a:t> Country to </a:t>
            </a:r>
            <a:r>
              <a:rPr lang="en-GB" b="1"/>
              <a:t>PAPER</a:t>
            </a:r>
            <a:r>
              <a:rPr lang="en-GB"/>
              <a:t> Country(</a:t>
            </a:r>
            <a:r>
              <a:rPr lang="en-GB" err="1"/>
              <a:t>ies</a:t>
            </a:r>
            <a:r>
              <a:rPr lang="en-GB"/>
              <a:t>)</a:t>
            </a:r>
            <a:br>
              <a:rPr lang="en-GB"/>
            </a:br>
            <a:endParaRPr lang="sl-SI"/>
          </a:p>
        </p:txBody>
      </p:sp>
      <p:sp>
        <p:nvSpPr>
          <p:cNvPr id="4" name="Označba mesta številke diapozitiva 3"/>
          <p:cNvSpPr>
            <a:spLocks noGrp="1"/>
          </p:cNvSpPr>
          <p:nvPr>
            <p:ph type="sldNum" sz="quarter" idx="5"/>
          </p:nvPr>
        </p:nvSpPr>
        <p:spPr/>
        <p:txBody>
          <a:bodyPr/>
          <a:lstStyle/>
          <a:p>
            <a:fld id="{848EB787-E917-4615-9CA5-B6AE3CF18789}" type="slidenum">
              <a:rPr lang="en-GB" smtClean="0"/>
              <a:t>43</a:t>
            </a:fld>
            <a:endParaRPr lang="en-GB"/>
          </a:p>
        </p:txBody>
      </p:sp>
    </p:spTree>
    <p:extLst>
      <p:ext uri="{BB962C8B-B14F-4D97-AF65-F5344CB8AC3E}">
        <p14:creationId xmlns:p14="http://schemas.microsoft.com/office/powerpoint/2010/main" val="177874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From a </a:t>
            </a:r>
            <a:r>
              <a:rPr kumimoji="0" lang="en-GB" sz="1200" b="1" i="0" u="none" strike="noStrike" kern="1200" cap="none" spc="0" normalizeH="0" baseline="0" noProof="0">
                <a:ln>
                  <a:noFill/>
                </a:ln>
                <a:solidFill>
                  <a:srgbClr val="FFFFFF"/>
                </a:solidFill>
                <a:effectLst/>
                <a:uLnTx/>
                <a:uFillTx/>
                <a:latin typeface="Gellix" pitchFamily="2" charset="77"/>
                <a:ea typeface="+mj-ea"/>
                <a:cs typeface="Gellix" pitchFamily="2" charset="77"/>
              </a:rPr>
              <a:t>PAPER</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 Country to </a:t>
            </a:r>
            <a:r>
              <a:rPr kumimoji="0" lang="en-GB" sz="1200" b="1" i="0" u="none" strike="noStrike" kern="1200" cap="none" spc="0" normalizeH="0" baseline="0" noProof="0">
                <a:ln>
                  <a:noFill/>
                </a:ln>
                <a:solidFill>
                  <a:srgbClr val="FFFFFF"/>
                </a:solidFill>
                <a:effectLst/>
                <a:uLnTx/>
                <a:uFillTx/>
                <a:latin typeface="Gellix" pitchFamily="2" charset="77"/>
                <a:ea typeface="+mj-ea"/>
                <a:cs typeface="Gellix" pitchFamily="2" charset="77"/>
              </a:rPr>
              <a:t>DIGITAL</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 Country(</a:t>
            </a:r>
            <a:r>
              <a:rPr kumimoji="0" lang="en-GB" sz="1200" b="0" i="0" u="none" strike="noStrike" kern="1200" cap="none" spc="0" normalizeH="0" baseline="0" noProof="0" err="1">
                <a:ln>
                  <a:noFill/>
                </a:ln>
                <a:solidFill>
                  <a:srgbClr val="FFFFFF"/>
                </a:solidFill>
                <a:effectLst/>
                <a:uLnTx/>
                <a:uFillTx/>
                <a:latin typeface="Gellix" pitchFamily="2" charset="77"/>
                <a:ea typeface="+mj-ea"/>
                <a:cs typeface="Gellix" pitchFamily="2" charset="77"/>
              </a:rPr>
              <a:t>ies</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a:t>
            </a:r>
            <a:b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br>
            <a:endParaRPr lang="sl-SI"/>
          </a:p>
        </p:txBody>
      </p:sp>
      <p:sp>
        <p:nvSpPr>
          <p:cNvPr id="4" name="Označba mesta številke diapozitiva 3"/>
          <p:cNvSpPr>
            <a:spLocks noGrp="1"/>
          </p:cNvSpPr>
          <p:nvPr>
            <p:ph type="sldNum" sz="quarter" idx="5"/>
          </p:nvPr>
        </p:nvSpPr>
        <p:spPr/>
        <p:txBody>
          <a:bodyPr/>
          <a:lstStyle/>
          <a:p>
            <a:fld id="{848EB787-E917-4615-9CA5-B6AE3CF18789}" type="slidenum">
              <a:rPr lang="en-GB" smtClean="0"/>
              <a:t>44</a:t>
            </a:fld>
            <a:endParaRPr lang="en-GB"/>
          </a:p>
        </p:txBody>
      </p:sp>
    </p:spTree>
    <p:extLst>
      <p:ext uri="{BB962C8B-B14F-4D97-AF65-F5344CB8AC3E}">
        <p14:creationId xmlns:p14="http://schemas.microsoft.com/office/powerpoint/2010/main" val="93095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From a </a:t>
            </a:r>
            <a:r>
              <a:rPr kumimoji="0" lang="en-GB" sz="1200" b="1" i="0" u="none" strike="noStrike" kern="1200" cap="none" spc="0" normalizeH="0" baseline="0" noProof="0">
                <a:ln>
                  <a:noFill/>
                </a:ln>
                <a:solidFill>
                  <a:srgbClr val="FFFFFF"/>
                </a:solidFill>
                <a:effectLst/>
                <a:uLnTx/>
                <a:uFillTx/>
                <a:latin typeface="Gellix" pitchFamily="2" charset="77"/>
                <a:ea typeface="+mj-ea"/>
                <a:cs typeface="Gellix" pitchFamily="2" charset="77"/>
              </a:rPr>
              <a:t>DIGITAL</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 Country to </a:t>
            </a:r>
            <a:r>
              <a:rPr kumimoji="0" lang="en-GB" sz="1200" b="1" i="0" u="none" strike="noStrike" kern="1200" cap="none" spc="0" normalizeH="0" baseline="0" noProof="0">
                <a:ln>
                  <a:noFill/>
                </a:ln>
                <a:solidFill>
                  <a:srgbClr val="FFFFFF"/>
                </a:solidFill>
                <a:effectLst/>
                <a:uLnTx/>
                <a:uFillTx/>
                <a:latin typeface="Gellix" pitchFamily="2" charset="77"/>
                <a:ea typeface="+mj-ea"/>
                <a:cs typeface="Gellix" pitchFamily="2" charset="77"/>
              </a:rPr>
              <a:t>DIGITAL</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 Country(</a:t>
            </a:r>
            <a:r>
              <a:rPr kumimoji="0" lang="en-GB" sz="1200" b="0" i="0" u="none" strike="noStrike" kern="1200" cap="none" spc="0" normalizeH="0" baseline="0" noProof="0" err="1">
                <a:ln>
                  <a:noFill/>
                </a:ln>
                <a:solidFill>
                  <a:srgbClr val="FFFFFF"/>
                </a:solidFill>
                <a:effectLst/>
                <a:uLnTx/>
                <a:uFillTx/>
                <a:latin typeface="Gellix" pitchFamily="2" charset="77"/>
                <a:ea typeface="+mj-ea"/>
                <a:cs typeface="Gellix" pitchFamily="2" charset="77"/>
              </a:rPr>
              <a:t>ies</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a:t>
            </a:r>
            <a:b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br>
            <a:endParaRPr lang="sl-SI"/>
          </a:p>
        </p:txBody>
      </p:sp>
      <p:sp>
        <p:nvSpPr>
          <p:cNvPr id="4" name="Označba mesta številke diapozitiva 3"/>
          <p:cNvSpPr>
            <a:spLocks noGrp="1"/>
          </p:cNvSpPr>
          <p:nvPr>
            <p:ph type="sldNum" sz="quarter" idx="5"/>
          </p:nvPr>
        </p:nvSpPr>
        <p:spPr/>
        <p:txBody>
          <a:bodyPr/>
          <a:lstStyle/>
          <a:p>
            <a:fld id="{848EB787-E917-4615-9CA5-B6AE3CF18789}" type="slidenum">
              <a:rPr lang="en-GB" smtClean="0"/>
              <a:t>45</a:t>
            </a:fld>
            <a:endParaRPr lang="en-GB"/>
          </a:p>
        </p:txBody>
      </p:sp>
    </p:spTree>
    <p:extLst>
      <p:ext uri="{BB962C8B-B14F-4D97-AF65-F5344CB8AC3E}">
        <p14:creationId xmlns:p14="http://schemas.microsoft.com/office/powerpoint/2010/main" val="48926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From a </a:t>
            </a:r>
            <a:r>
              <a:rPr kumimoji="0" lang="en-GB" sz="1200" b="1" i="0" u="none" strike="noStrike" kern="1200" cap="none" spc="0" normalizeH="0" baseline="0" noProof="0">
                <a:ln>
                  <a:noFill/>
                </a:ln>
                <a:solidFill>
                  <a:srgbClr val="FFFFFF"/>
                </a:solidFill>
                <a:effectLst/>
                <a:uLnTx/>
                <a:uFillTx/>
                <a:latin typeface="Gellix" pitchFamily="2" charset="77"/>
                <a:ea typeface="+mj-ea"/>
                <a:cs typeface="Gellix" pitchFamily="2" charset="77"/>
              </a:rPr>
              <a:t>DIGITAL</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 Country to </a:t>
            </a:r>
            <a:r>
              <a:rPr kumimoji="0" lang="en-GB" sz="1200" b="1" i="0" u="none" strike="noStrike" kern="1200" cap="none" spc="0" normalizeH="0" baseline="0" noProof="0">
                <a:ln>
                  <a:noFill/>
                </a:ln>
                <a:solidFill>
                  <a:srgbClr val="FFFFFF"/>
                </a:solidFill>
                <a:effectLst/>
                <a:uLnTx/>
                <a:uFillTx/>
                <a:latin typeface="Gellix" pitchFamily="2" charset="77"/>
                <a:ea typeface="+mj-ea"/>
                <a:cs typeface="Gellix" pitchFamily="2" charset="77"/>
              </a:rPr>
              <a:t>PAPER</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 Country(</a:t>
            </a:r>
            <a:r>
              <a:rPr kumimoji="0" lang="en-GB" sz="1200" b="0" i="0" u="none" strike="noStrike" kern="1200" cap="none" spc="0" normalizeH="0" baseline="0" noProof="0" err="1">
                <a:ln>
                  <a:noFill/>
                </a:ln>
                <a:solidFill>
                  <a:srgbClr val="FFFFFF"/>
                </a:solidFill>
                <a:effectLst/>
                <a:uLnTx/>
                <a:uFillTx/>
                <a:latin typeface="Gellix" pitchFamily="2" charset="77"/>
                <a:ea typeface="+mj-ea"/>
                <a:cs typeface="Gellix" pitchFamily="2" charset="77"/>
              </a:rPr>
              <a:t>ies</a:t>
            </a:r>
            <a:r>
              <a:rPr kumimoji="0" lang="en-GB" sz="1200" b="0" i="0" u="none" strike="noStrike" kern="1200" cap="none" spc="0" normalizeH="0" baseline="0" noProof="0">
                <a:ln>
                  <a:noFill/>
                </a:ln>
                <a:solidFill>
                  <a:srgbClr val="FFFFFF"/>
                </a:solidFill>
                <a:effectLst/>
                <a:uLnTx/>
                <a:uFillTx/>
                <a:latin typeface="Gellix" pitchFamily="2" charset="77"/>
                <a:ea typeface="+mj-ea"/>
                <a:cs typeface="Gellix" pitchFamily="2" charset="77"/>
              </a:rPr>
              <a:t>)</a:t>
            </a:r>
            <a:endParaRPr lang="sl-SI"/>
          </a:p>
        </p:txBody>
      </p:sp>
      <p:sp>
        <p:nvSpPr>
          <p:cNvPr id="4" name="Označba mesta številke diapozitiva 3"/>
          <p:cNvSpPr>
            <a:spLocks noGrp="1"/>
          </p:cNvSpPr>
          <p:nvPr>
            <p:ph type="sldNum" sz="quarter" idx="5"/>
          </p:nvPr>
        </p:nvSpPr>
        <p:spPr/>
        <p:txBody>
          <a:bodyPr/>
          <a:lstStyle/>
          <a:p>
            <a:fld id="{848EB787-E917-4615-9CA5-B6AE3CF18789}" type="slidenum">
              <a:rPr lang="en-GB" smtClean="0"/>
              <a:t>46</a:t>
            </a:fld>
            <a:endParaRPr lang="en-GB"/>
          </a:p>
        </p:txBody>
      </p:sp>
    </p:spTree>
    <p:extLst>
      <p:ext uri="{BB962C8B-B14F-4D97-AF65-F5344CB8AC3E}">
        <p14:creationId xmlns:p14="http://schemas.microsoft.com/office/powerpoint/2010/main" val="8125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a:t>From a </a:t>
            </a:r>
            <a:r>
              <a:rPr lang="en-GB" b="1"/>
              <a:t>PAPER</a:t>
            </a:r>
            <a:r>
              <a:rPr lang="en-GB"/>
              <a:t> Country to Both </a:t>
            </a:r>
            <a:r>
              <a:rPr lang="en-GB" b="1"/>
              <a:t>PAPER</a:t>
            </a:r>
            <a:r>
              <a:rPr lang="en-GB"/>
              <a:t> and </a:t>
            </a:r>
            <a:r>
              <a:rPr lang="en-GB" b="1"/>
              <a:t>DIGITAL</a:t>
            </a:r>
            <a:r>
              <a:rPr lang="en-GB"/>
              <a:t> Countries</a:t>
            </a:r>
            <a:endParaRPr lang="sl-SI"/>
          </a:p>
        </p:txBody>
      </p:sp>
      <p:sp>
        <p:nvSpPr>
          <p:cNvPr id="4" name="Označba mesta številke diapozitiva 3"/>
          <p:cNvSpPr>
            <a:spLocks noGrp="1"/>
          </p:cNvSpPr>
          <p:nvPr>
            <p:ph type="sldNum" sz="quarter" idx="5"/>
          </p:nvPr>
        </p:nvSpPr>
        <p:spPr/>
        <p:txBody>
          <a:bodyPr/>
          <a:lstStyle/>
          <a:p>
            <a:fld id="{848EB787-E917-4615-9CA5-B6AE3CF18789}" type="slidenum">
              <a:rPr lang="en-GB" smtClean="0"/>
              <a:t>47</a:t>
            </a:fld>
            <a:endParaRPr lang="en-GB"/>
          </a:p>
        </p:txBody>
      </p:sp>
    </p:spTree>
    <p:extLst>
      <p:ext uri="{BB962C8B-B14F-4D97-AF65-F5344CB8AC3E}">
        <p14:creationId xmlns:p14="http://schemas.microsoft.com/office/powerpoint/2010/main" val="150544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a:t>From a </a:t>
            </a:r>
            <a:r>
              <a:rPr lang="en-GB" b="1"/>
              <a:t>DIGITAL</a:t>
            </a:r>
            <a:r>
              <a:rPr lang="en-GB"/>
              <a:t> Country to Both </a:t>
            </a:r>
            <a:r>
              <a:rPr lang="en-GB" b="1"/>
              <a:t>PAPER</a:t>
            </a:r>
            <a:r>
              <a:rPr lang="en-GB"/>
              <a:t> and </a:t>
            </a:r>
            <a:r>
              <a:rPr lang="en-GB" b="1"/>
              <a:t>DIGITAL</a:t>
            </a:r>
            <a:r>
              <a:rPr lang="en-GB"/>
              <a:t> Countries</a:t>
            </a:r>
            <a:endParaRPr lang="sl-SI"/>
          </a:p>
        </p:txBody>
      </p:sp>
      <p:sp>
        <p:nvSpPr>
          <p:cNvPr id="4" name="Označba mesta številke diapozitiva 3"/>
          <p:cNvSpPr>
            <a:spLocks noGrp="1"/>
          </p:cNvSpPr>
          <p:nvPr>
            <p:ph type="sldNum" sz="quarter" idx="5"/>
          </p:nvPr>
        </p:nvSpPr>
        <p:spPr/>
        <p:txBody>
          <a:bodyPr/>
          <a:lstStyle/>
          <a:p>
            <a:fld id="{848EB787-E917-4615-9CA5-B6AE3CF18789}" type="slidenum">
              <a:rPr lang="en-GB" smtClean="0"/>
              <a:t>48</a:t>
            </a:fld>
            <a:endParaRPr lang="en-GB"/>
          </a:p>
        </p:txBody>
      </p:sp>
    </p:spTree>
    <p:extLst>
      <p:ext uri="{BB962C8B-B14F-4D97-AF65-F5344CB8AC3E}">
        <p14:creationId xmlns:p14="http://schemas.microsoft.com/office/powerpoint/2010/main" val="99103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73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2623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9767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885C694-F824-AD9A-A457-7FEFE8D5C2F3}"/>
              </a:ext>
            </a:extLst>
          </p:cNvPr>
          <p:cNvSpPr>
            <a:spLocks noGrp="1"/>
          </p:cNvSpPr>
          <p:nvPr>
            <p:ph type="title" hasCustomPrompt="1"/>
          </p:nvPr>
        </p:nvSpPr>
        <p:spPr>
          <a:xfrm>
            <a:off x="691200" y="604004"/>
            <a:ext cx="10799759" cy="601700"/>
          </a:xfrm>
          <a:prstGeom prst="rect">
            <a:avLst/>
          </a:prstGeom>
        </p:spPr>
        <p:txBody>
          <a:bodyPr anchor="b"/>
          <a:lstStyle>
            <a:lvl1pPr>
              <a:lnSpc>
                <a:spcPct val="100000"/>
              </a:lnSpc>
              <a:defRPr b="0" i="0">
                <a:solidFill>
                  <a:schemeClr val="bg1"/>
                </a:solidFill>
                <a:latin typeface="Gellix" pitchFamily="2" charset="77"/>
                <a:cs typeface="Gellix" pitchFamily="2" charset="77"/>
              </a:defRPr>
            </a:lvl1pPr>
          </a:lstStyle>
          <a:p>
            <a:r>
              <a:rPr lang="en-GB"/>
              <a:t>Title</a:t>
            </a:r>
            <a:endParaRPr lang="en-US"/>
          </a:p>
        </p:txBody>
      </p:sp>
      <p:sp>
        <p:nvSpPr>
          <p:cNvPr id="9" name="Text Placeholder 12">
            <a:extLst>
              <a:ext uri="{FF2B5EF4-FFF2-40B4-BE49-F238E27FC236}">
                <a16:creationId xmlns:a16="http://schemas.microsoft.com/office/drawing/2014/main" id="{C6FA973E-AADD-C2D8-F258-62C5149D54A8}"/>
              </a:ext>
            </a:extLst>
          </p:cNvPr>
          <p:cNvSpPr>
            <a:spLocks noGrp="1"/>
          </p:cNvSpPr>
          <p:nvPr>
            <p:ph type="body" sz="quarter" idx="12" hasCustomPrompt="1"/>
          </p:nvPr>
        </p:nvSpPr>
        <p:spPr>
          <a:xfrm>
            <a:off x="684385" y="1754293"/>
            <a:ext cx="10806575" cy="431149"/>
          </a:xfrm>
          <a:prstGeom prst="rect">
            <a:avLst/>
          </a:prstGeom>
        </p:spPr>
        <p:txBody>
          <a:bodyPr anchor="b"/>
          <a:lstStyle>
            <a:lvl1pPr>
              <a:spcBef>
                <a:spcPts val="0"/>
              </a:spcBef>
              <a:defRPr sz="2400" b="1" i="0">
                <a:solidFill>
                  <a:schemeClr val="tx1"/>
                </a:solidFill>
                <a:latin typeface="Gellix" pitchFamily="2" charset="77"/>
                <a:cs typeface="Gellix" pitchFamily="2" charset="77"/>
              </a:defRPr>
            </a:lvl1pPr>
            <a:lvl2pPr marL="9525" indent="0">
              <a:buNone/>
              <a:tabLst/>
              <a:defRPr sz="1800" b="0" i="0">
                <a:solidFill>
                  <a:schemeClr val="bg1"/>
                </a:solidFill>
                <a:latin typeface="Gellix" pitchFamily="2" charset="77"/>
                <a:cs typeface="Gellix" pitchFamily="2" charset="77"/>
              </a:defRPr>
            </a:lvl2pPr>
            <a:lvl3pPr marL="1257300" indent="-342900">
              <a:buFont typeface="+mj-lt"/>
              <a:buAutoNum type="arabicPeriod"/>
              <a:defRPr sz="1800" b="0" i="0">
                <a:solidFill>
                  <a:schemeClr val="bg1"/>
                </a:solidFill>
                <a:latin typeface="Gellix" pitchFamily="2" charset="77"/>
                <a:cs typeface="Gellix" pitchFamily="2" charset="77"/>
              </a:defRPr>
            </a:lvl3pPr>
            <a:lvl4pPr>
              <a:defRPr sz="1800" b="0" i="0">
                <a:solidFill>
                  <a:schemeClr val="bg1"/>
                </a:solidFill>
                <a:latin typeface="Gellix" pitchFamily="2" charset="77"/>
                <a:cs typeface="Gellix" pitchFamily="2" charset="77"/>
              </a:defRPr>
            </a:lvl4pPr>
            <a:lvl5pPr>
              <a:defRPr sz="1800" b="0" i="0">
                <a:solidFill>
                  <a:schemeClr val="bg1"/>
                </a:solidFill>
                <a:latin typeface="Gellix" pitchFamily="2" charset="77"/>
                <a:cs typeface="Gellix" pitchFamily="2" charset="77"/>
              </a:defRPr>
            </a:lvl5pPr>
          </a:lstStyle>
          <a:p>
            <a:pPr lvl="0"/>
            <a:r>
              <a:rPr lang="en-GB"/>
              <a:t>Subtitle</a:t>
            </a:r>
            <a:endParaRPr lang="en-US"/>
          </a:p>
        </p:txBody>
      </p:sp>
      <p:sp>
        <p:nvSpPr>
          <p:cNvPr id="10" name="Text Placeholder 6">
            <a:extLst>
              <a:ext uri="{FF2B5EF4-FFF2-40B4-BE49-F238E27FC236}">
                <a16:creationId xmlns:a16="http://schemas.microsoft.com/office/drawing/2014/main" id="{E63FA8CB-1F09-583C-BF25-38C46EAFDB25}"/>
              </a:ext>
            </a:extLst>
          </p:cNvPr>
          <p:cNvSpPr>
            <a:spLocks noGrp="1"/>
          </p:cNvSpPr>
          <p:nvPr>
            <p:ph type="body" sz="quarter" idx="17" hasCustomPrompt="1"/>
          </p:nvPr>
        </p:nvSpPr>
        <p:spPr>
          <a:xfrm>
            <a:off x="684385" y="2312417"/>
            <a:ext cx="10806575" cy="3701097"/>
          </a:xfrm>
          <a:prstGeom prst="rect">
            <a:avLst/>
          </a:prstGeom>
        </p:spPr>
        <p:txBody>
          <a:bodyPr/>
          <a:lstStyle>
            <a:lvl1pPr>
              <a:spcBef>
                <a:spcPts val="0"/>
              </a:spcBef>
              <a:defRPr sz="1800">
                <a:solidFill>
                  <a:schemeClr val="bg1"/>
                </a:solidFill>
                <a:latin typeface="Gellix" pitchFamily="50" charset="0"/>
                <a:cs typeface="Gellix" pitchFamily="50" charset="0"/>
              </a:defRPr>
            </a:lvl1pPr>
            <a:lvl2pPr>
              <a:defRPr sz="1800">
                <a:latin typeface="Gellix" pitchFamily="50" charset="0"/>
                <a:cs typeface="Gellix" pitchFamily="50" charset="0"/>
              </a:defRPr>
            </a:lvl2pPr>
            <a:lvl3pPr>
              <a:defRPr sz="1800">
                <a:latin typeface="Gellix" pitchFamily="50" charset="0"/>
                <a:cs typeface="Gellix" pitchFamily="50" charset="0"/>
              </a:defRPr>
            </a:lvl3pPr>
            <a:lvl4pPr>
              <a:defRPr sz="1800">
                <a:latin typeface="Gellix" pitchFamily="50" charset="0"/>
                <a:cs typeface="Gellix" pitchFamily="50" charset="0"/>
              </a:defRPr>
            </a:lvl4pPr>
            <a:lvl5pPr>
              <a:defRPr sz="1800">
                <a:latin typeface="Gellix" pitchFamily="50" charset="0"/>
                <a:cs typeface="Gellix" pitchFamily="50" charset="0"/>
              </a:defRPr>
            </a:lvl5pPr>
          </a:lstStyle>
          <a:p>
            <a:pPr lvl="0"/>
            <a:r>
              <a:rPr lang="en-US"/>
              <a:t>Text</a:t>
            </a:r>
            <a:endParaRPr lang="fr-FR"/>
          </a:p>
        </p:txBody>
      </p:sp>
      <p:sp>
        <p:nvSpPr>
          <p:cNvPr id="7" name="Espace réservé du numéro de diapositive 8">
            <a:extLst>
              <a:ext uri="{FF2B5EF4-FFF2-40B4-BE49-F238E27FC236}">
                <a16:creationId xmlns:a16="http://schemas.microsoft.com/office/drawing/2014/main" id="{5BDF3EE6-C65B-FC77-96EE-5740F8A928EB}"/>
              </a:ext>
            </a:extLst>
          </p:cNvPr>
          <p:cNvSpPr>
            <a:spLocks noGrp="1"/>
          </p:cNvSpPr>
          <p:nvPr>
            <p:ph type="sldNum" sz="quarter" idx="4"/>
          </p:nvPr>
        </p:nvSpPr>
        <p:spPr>
          <a:xfrm>
            <a:off x="11019096" y="6338884"/>
            <a:ext cx="471864" cy="300757"/>
          </a:xfrm>
          <a:prstGeom prst="rect">
            <a:avLst/>
          </a:prstGeom>
        </p:spPr>
        <p:txBody>
          <a:bodyPr vert="horz" lIns="91440" tIns="45720" rIns="0" bIns="45720" rtlCol="0" anchor="ctr"/>
          <a:lstStyle>
            <a:lvl1pPr algn="r">
              <a:defRPr sz="1100" b="1">
                <a:solidFill>
                  <a:schemeClr val="bg1"/>
                </a:solidFill>
              </a:defRPr>
            </a:lvl1pPr>
          </a:lstStyle>
          <a:p>
            <a:fld id="{78A75652-2DD9-2242-928B-C4408E21A69B}" type="slidenum">
              <a:rPr lang="en-GB" smtClean="0"/>
              <a:pPr/>
              <a:t>‹#›</a:t>
            </a:fld>
            <a:endParaRPr lang="en-GB"/>
          </a:p>
        </p:txBody>
      </p:sp>
    </p:spTree>
    <p:extLst>
      <p:ext uri="{BB962C8B-B14F-4D97-AF65-F5344CB8AC3E}">
        <p14:creationId xmlns:p14="http://schemas.microsoft.com/office/powerpoint/2010/main" val="207299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a:t>Click to edit Master title style</a:t>
            </a:r>
            <a:endParaRPr lang="en-US"/>
          </a:p>
        </p:txBody>
      </p:sp>
      <p:sp>
        <p:nvSpPr>
          <p:cNvPr id="3" name="Content Placeholder 2"/>
          <p:cNvSpPr>
            <a:spLocks noGrp="1"/>
          </p:cNvSpPr>
          <p:nvPr>
            <p:ph idx="1"/>
          </p:nvPr>
        </p:nvSpPr>
        <p:spPr>
          <a:xfrm>
            <a:off x="692994" y="2312417"/>
            <a:ext cx="10818286" cy="3707383"/>
          </a:xfrm>
        </p:spPr>
        <p:txBody>
          <a:bodyPr/>
          <a:lstStyle>
            <a:lvl1pPr marL="342900" indent="-342900">
              <a:buSzPct val="110000"/>
              <a:buFont typeface="Arial" panose="020B0604020202020204" pitchFamily="34" charset="0"/>
              <a:buChar char="•"/>
              <a:defRPr/>
            </a:lvl1pPr>
            <a:lvl2pPr marL="742950" indent="-285750">
              <a:buSzPct val="110000"/>
              <a:buFont typeface="Arial" panose="020B0604020202020204" pitchFamily="34" charset="0"/>
              <a:buChar char="•"/>
              <a:defRPr/>
            </a:lvl2pPr>
            <a:lvl3pPr marL="1143000" indent="-228600">
              <a:buSzPct val="110000"/>
              <a:buFont typeface="Arial" panose="020B0604020202020204" pitchFamily="34" charset="0"/>
              <a:buChar char="•"/>
              <a:defRPr/>
            </a:lvl3pPr>
            <a:lvl4pPr marL="1600200" indent="-228600">
              <a:buSzPct val="110000"/>
              <a:buFont typeface="Arial" panose="020B0604020202020204" pitchFamily="34" charset="0"/>
              <a:buChar char="•"/>
              <a:defRPr/>
            </a:lvl4pPr>
            <a:lvl5pPr marL="2057400" indent="-228600">
              <a:buSzPct val="11000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A4BF3629-8B4E-4299-9FBA-2841A4A6F526}" type="slidenum">
              <a:rPr lang="en-GB" smtClean="0"/>
              <a:t>‹#›</a:t>
            </a:fld>
            <a:endParaRPr lang="en-GB"/>
          </a:p>
        </p:txBody>
      </p:sp>
      <p:sp>
        <p:nvSpPr>
          <p:cNvPr id="7" name="Text Placeholder 2">
            <a:extLst>
              <a:ext uri="{FF2B5EF4-FFF2-40B4-BE49-F238E27FC236}">
                <a16:creationId xmlns:a16="http://schemas.microsoft.com/office/drawing/2014/main" id="{1FAFA41E-0F87-C7A3-4B14-F784F5F6F383}"/>
              </a:ext>
            </a:extLst>
          </p:cNvPr>
          <p:cNvSpPr>
            <a:spLocks noGrp="1"/>
          </p:cNvSpPr>
          <p:nvPr>
            <p:ph type="body" idx="13"/>
          </p:nvPr>
        </p:nvSpPr>
        <p:spPr>
          <a:xfrm>
            <a:off x="692994" y="1644087"/>
            <a:ext cx="10818286" cy="576262"/>
          </a:xfrm>
        </p:spPr>
        <p:txBody>
          <a:bodyPr anchor="b">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3206553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with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GB"/>
              <a:t>Click to edit Master title style</a:t>
            </a:r>
            <a:endParaRPr lang="en-US"/>
          </a:p>
        </p:txBody>
      </p:sp>
      <p:sp>
        <p:nvSpPr>
          <p:cNvPr id="6" name="Slide Number Placeholder 5"/>
          <p:cNvSpPr>
            <a:spLocks noGrp="1"/>
          </p:cNvSpPr>
          <p:nvPr>
            <p:ph type="sldNum" sz="quarter" idx="12"/>
          </p:nvPr>
        </p:nvSpPr>
        <p:spPr/>
        <p:txBody>
          <a:bodyPr/>
          <a:lstStyle/>
          <a:p>
            <a:fld id="{A4BF3629-8B4E-4299-9FBA-2841A4A6F526}" type="slidenum">
              <a:rPr lang="en-GB" smtClean="0"/>
              <a:t>‹#›</a:t>
            </a:fld>
            <a:endParaRPr lang="en-GB"/>
          </a:p>
        </p:txBody>
      </p:sp>
      <p:sp>
        <p:nvSpPr>
          <p:cNvPr id="7" name="Text Placeholder 2">
            <a:extLst>
              <a:ext uri="{FF2B5EF4-FFF2-40B4-BE49-F238E27FC236}">
                <a16:creationId xmlns:a16="http://schemas.microsoft.com/office/drawing/2014/main" id="{1FAFA41E-0F87-C7A3-4B14-F784F5F6F383}"/>
              </a:ext>
            </a:extLst>
          </p:cNvPr>
          <p:cNvSpPr>
            <a:spLocks noGrp="1"/>
          </p:cNvSpPr>
          <p:nvPr>
            <p:ph type="body" idx="13"/>
          </p:nvPr>
        </p:nvSpPr>
        <p:spPr>
          <a:xfrm>
            <a:off x="692994" y="1644087"/>
            <a:ext cx="10818286" cy="576262"/>
          </a:xfrm>
        </p:spPr>
        <p:txBody>
          <a:bodyPr anchor="b">
            <a:no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able Placeholder 4">
            <a:extLst>
              <a:ext uri="{FF2B5EF4-FFF2-40B4-BE49-F238E27FC236}">
                <a16:creationId xmlns:a16="http://schemas.microsoft.com/office/drawing/2014/main" id="{E081DC9C-B853-C5B3-DC23-93F3502A5FE1}"/>
              </a:ext>
            </a:extLst>
          </p:cNvPr>
          <p:cNvSpPr>
            <a:spLocks noGrp="1"/>
          </p:cNvSpPr>
          <p:nvPr>
            <p:ph type="tbl" sz="quarter" idx="14"/>
          </p:nvPr>
        </p:nvSpPr>
        <p:spPr>
          <a:xfrm>
            <a:off x="694055" y="2312416"/>
            <a:ext cx="10817225" cy="3701033"/>
          </a:xfrm>
        </p:spPr>
        <p:txBody>
          <a:bodyPr anchor="ctr" anchorCtr="0"/>
          <a:lstStyle/>
          <a:p>
            <a:r>
              <a:rPr lang="en-GB"/>
              <a:t>Click icon to add table</a:t>
            </a:r>
          </a:p>
        </p:txBody>
      </p:sp>
    </p:spTree>
    <p:extLst>
      <p:ext uri="{BB962C8B-B14F-4D97-AF65-F5344CB8AC3E}">
        <p14:creationId xmlns:p14="http://schemas.microsoft.com/office/powerpoint/2010/main" val="3446021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81FCD0-DE04-4C0F-9226-B6246D855F7E}"/>
              </a:ext>
            </a:extLst>
          </p:cNvPr>
          <p:cNvSpPr>
            <a:spLocks noGrp="1"/>
          </p:cNvSpPr>
          <p:nvPr>
            <p:ph type="dt" sz="half" idx="10"/>
          </p:nvPr>
        </p:nvSpPr>
        <p:spPr/>
        <p:txBody>
          <a:bodyPr/>
          <a:lstStyle>
            <a:lvl1pPr>
              <a:defRPr/>
            </a:lvl1pPr>
          </a:lstStyle>
          <a:p>
            <a:pPr>
              <a:defRPr/>
            </a:pPr>
            <a:fld id="{EBEB7286-B4A9-4F16-B6C9-DC7F9637A1DD}" type="datetimeFigureOut">
              <a:rPr lang="en-US"/>
              <a:pPr>
                <a:defRPr/>
              </a:pPr>
              <a:t>5/28/2026</a:t>
            </a:fld>
            <a:endParaRPr lang="en-US" dirty="0"/>
          </a:p>
        </p:txBody>
      </p:sp>
      <p:sp>
        <p:nvSpPr>
          <p:cNvPr id="3" name="Footer Placeholder 4">
            <a:extLst>
              <a:ext uri="{FF2B5EF4-FFF2-40B4-BE49-F238E27FC236}">
                <a16:creationId xmlns:a16="http://schemas.microsoft.com/office/drawing/2014/main" id="{36C79A15-9AF7-49FD-83B9-E675E63AEF81}"/>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2528730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3878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90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550260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661663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9398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7" name="Date Placeholder 6"/>
          <p:cNvSpPr>
            <a:spLocks noGrp="1"/>
          </p:cNvSpPr>
          <p:nvPr>
            <p:ph type="dt" sz="half" idx="10"/>
          </p:nvPr>
        </p:nvSpPr>
        <p:spPr/>
        <p:txBody>
          <a:bodyPr/>
          <a:lstStyle/>
          <a:p>
            <a:fld id="{72345051-2045-45DA-935E-2E3CA1A69ADC}" type="datetimeFigureOut">
              <a:rPr lang="en-US" smtClean="0"/>
              <a:t>5/28/2026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pic>
        <p:nvPicPr>
          <p:cNvPr id="3" name="Picture 2">
            <a:extLst>
              <a:ext uri="{FF2B5EF4-FFF2-40B4-BE49-F238E27FC236}">
                <a16:creationId xmlns:a16="http://schemas.microsoft.com/office/drawing/2014/main" id="{9639BE64-42F9-B512-6C1D-777DD1599D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5709" y="33090"/>
            <a:ext cx="1465810" cy="756113"/>
          </a:xfrm>
          <a:prstGeom prst="rect">
            <a:avLst/>
          </a:prstGeom>
        </p:spPr>
      </p:pic>
      <p:pic>
        <p:nvPicPr>
          <p:cNvPr id="10" name="Picture 9">
            <a:extLst>
              <a:ext uri="{FF2B5EF4-FFF2-40B4-BE49-F238E27FC236}">
                <a16:creationId xmlns:a16="http://schemas.microsoft.com/office/drawing/2014/main" id="{3CBDDA83-81F3-AFDD-FE95-7BCE65D73B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65" y="15184"/>
            <a:ext cx="852126" cy="729633"/>
          </a:xfrm>
          <a:prstGeom prst="rect">
            <a:avLst/>
          </a:prstGeom>
        </p:spPr>
      </p:pic>
    </p:spTree>
    <p:extLst>
      <p:ext uri="{BB962C8B-B14F-4D97-AF65-F5344CB8AC3E}">
        <p14:creationId xmlns:p14="http://schemas.microsoft.com/office/powerpoint/2010/main" val="426592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345051-2045-45DA-935E-2E3CA1A69ADC}" type="datetimeFigureOut">
              <a:rPr lang="en-US" smtClean="0"/>
              <a:t>5/28/2026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262667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4440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345051-2045-45DA-935E-2E3CA1A69ADC}" type="datetimeFigureOut">
              <a:rPr lang="en-US" smtClean="0"/>
              <a:t>5/28/2026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7CD31F4-64FA-4BA0-9498-67783267A8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4A084F9-F1C1-213E-E95B-A877ED39C19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198721" y="61005"/>
            <a:ext cx="937864" cy="483781"/>
          </a:xfrm>
          <a:prstGeom prst="rect">
            <a:avLst/>
          </a:prstGeom>
        </p:spPr>
      </p:pic>
    </p:spTree>
    <p:extLst>
      <p:ext uri="{BB962C8B-B14F-4D97-AF65-F5344CB8AC3E}">
        <p14:creationId xmlns:p14="http://schemas.microsoft.com/office/powerpoint/2010/main" val="7526534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60" r:id="rId12"/>
    <p:sldLayoutId id="2147483863" r:id="rId13"/>
    <p:sldLayoutId id="2147483867" r:id="rId14"/>
    <p:sldLayoutId id="2147483868"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sv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66.png"/></Relationships>
</file>

<file path=ppt/slides/_rels/slide4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jpe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2.svg"/><Relationship Id="rId11" Type="http://schemas.microsoft.com/office/2007/relationships/hdphoto" Target="../media/hdphoto1.wdp"/><Relationship Id="rId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67.png"/><Relationship Id="rId9"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7.png"/><Relationship Id="rId7"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sv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58.png"/></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2.svg"/><Relationship Id="rId11" Type="http://schemas.microsoft.com/office/2007/relationships/hdphoto" Target="../media/hdphoto1.wdp"/><Relationship Id="rId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60.jpeg"/><Relationship Id="rId9" Type="http://schemas.openxmlformats.org/officeDocument/2006/relationships/image" Target="../media/image65.png"/></Relationships>
</file>

<file path=ppt/slides/_rels/slide4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8.png"/><Relationship Id="rId3" Type="http://schemas.openxmlformats.org/officeDocument/2006/relationships/image" Target="../media/image60.jpeg"/><Relationship Id="rId7" Type="http://schemas.openxmlformats.org/officeDocument/2006/relationships/image" Target="../media/image63.png"/><Relationship Id="rId12"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2.svg"/><Relationship Id="rId11" Type="http://schemas.openxmlformats.org/officeDocument/2006/relationships/image" Target="../media/image58.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7.png"/><Relationship Id="rId9" Type="http://schemas.openxmlformats.org/officeDocument/2006/relationships/image" Target="../media/image65.png"/></Relationships>
</file>

<file path=ppt/slides/_rels/slide48.xml.rels><?xml version="1.0" encoding="UTF-8" standalone="yes"?>
<Relationships xmlns="http://schemas.openxmlformats.org/package/2006/relationships"><Relationship Id="rId8" Type="http://schemas.openxmlformats.org/officeDocument/2006/relationships/image" Target="../media/image64.png"/><Relationship Id="rId13" Type="http://schemas.microsoft.com/office/2007/relationships/hdphoto" Target="../media/hdphoto1.wdp"/><Relationship Id="rId3" Type="http://schemas.openxmlformats.org/officeDocument/2006/relationships/image" Target="../media/image69.png"/><Relationship Id="rId7" Type="http://schemas.openxmlformats.org/officeDocument/2006/relationships/image" Target="../media/image63.png"/><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2.sv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8.png"/><Relationship Id="rId4" Type="http://schemas.openxmlformats.org/officeDocument/2006/relationships/image" Target="../media/image60.jpeg"/><Relationship Id="rId9"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atacarnet.i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_MLJdooDpcU?start=44&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C0E2786-D804-DCE4-82A4-732E47396542}"/>
              </a:ext>
            </a:extLst>
          </p:cNvPr>
          <p:cNvSpPr txBox="1">
            <a:spLocks noChangeArrowheads="1"/>
          </p:cNvSpPr>
          <p:nvPr/>
        </p:nvSpPr>
        <p:spPr>
          <a:xfrm>
            <a:off x="1767492" y="2319407"/>
            <a:ext cx="9121013" cy="15361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fr-FR" sz="4800" b="1" dirty="0">
                <a:solidFill>
                  <a:schemeClr val="accent1">
                    <a:lumMod val="75000"/>
                  </a:schemeClr>
                </a:solidFill>
              </a:rPr>
              <a:t>e-ATA Carnet</a:t>
            </a:r>
            <a:endParaRPr lang="fr-FR" altLang="fr-FR" sz="4800" b="1" dirty="0">
              <a:solidFill>
                <a:schemeClr val="accent1">
                  <a:lumMod val="75000"/>
                </a:schemeClr>
              </a:solidFill>
            </a:endParaRPr>
          </a:p>
        </p:txBody>
      </p:sp>
    </p:spTree>
    <p:extLst>
      <p:ext uri="{BB962C8B-B14F-4D97-AF65-F5344CB8AC3E}">
        <p14:creationId xmlns:p14="http://schemas.microsoft.com/office/powerpoint/2010/main" val="103651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41BD-4719-4593-4353-05A19A0977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89B7C0-F15A-8D1C-F2F7-62E178454AE8}"/>
              </a:ext>
            </a:extLst>
          </p:cNvPr>
          <p:cNvPicPr>
            <a:picLocks noChangeAspect="1"/>
          </p:cNvPicPr>
          <p:nvPr/>
        </p:nvPicPr>
        <p:blipFill>
          <a:blip r:embed="rId3"/>
          <a:stretch>
            <a:fillRect/>
          </a:stretch>
        </p:blipFill>
        <p:spPr>
          <a:xfrm>
            <a:off x="1097280" y="2076696"/>
            <a:ext cx="10543598" cy="3617523"/>
          </a:xfrm>
          <a:prstGeom prst="rect">
            <a:avLst/>
          </a:prstGeom>
        </p:spPr>
      </p:pic>
      <p:sp>
        <p:nvSpPr>
          <p:cNvPr id="2" name="Title 5">
            <a:extLst>
              <a:ext uri="{FF2B5EF4-FFF2-40B4-BE49-F238E27FC236}">
                <a16:creationId xmlns:a16="http://schemas.microsoft.com/office/drawing/2014/main" id="{C3B69643-6821-EFBB-5637-9FDF79A83910}"/>
              </a:ext>
            </a:extLst>
          </p:cNvPr>
          <p:cNvSpPr>
            <a:spLocks noGrp="1"/>
          </p:cNvSpPr>
          <p:nvPr>
            <p:ph type="title"/>
          </p:nvPr>
        </p:nvSpPr>
        <p:spPr>
          <a:xfrm>
            <a:off x="1097280" y="286603"/>
            <a:ext cx="10058400" cy="1450757"/>
          </a:xfrm>
        </p:spPr>
        <p:txBody>
          <a:bodyPr anchor="ctr">
            <a:normAutofit/>
          </a:bodyPr>
          <a:lstStyle/>
          <a:p>
            <a:pPr>
              <a:lnSpc>
                <a:spcPct val="90000"/>
              </a:lnSpc>
            </a:pPr>
            <a:r>
              <a:rPr lang="en-GB" b="1" dirty="0"/>
              <a:t>Download the ATA Carnet App</a:t>
            </a:r>
          </a:p>
        </p:txBody>
      </p:sp>
    </p:spTree>
    <p:extLst>
      <p:ext uri="{BB962C8B-B14F-4D97-AF65-F5344CB8AC3E}">
        <p14:creationId xmlns:p14="http://schemas.microsoft.com/office/powerpoint/2010/main" val="2931144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03E993-90B0-5FF5-885F-3AD05986619A}"/>
              </a:ext>
            </a:extLst>
          </p:cNvPr>
          <p:cNvPicPr>
            <a:picLocks noChangeAspect="1"/>
          </p:cNvPicPr>
          <p:nvPr/>
        </p:nvPicPr>
        <p:blipFill>
          <a:blip r:embed="rId2"/>
          <a:stretch>
            <a:fillRect/>
          </a:stretch>
        </p:blipFill>
        <p:spPr>
          <a:xfrm>
            <a:off x="2037783" y="690180"/>
            <a:ext cx="8116433" cy="5477639"/>
          </a:xfrm>
          <a:prstGeom prst="rect">
            <a:avLst/>
          </a:prstGeom>
        </p:spPr>
      </p:pic>
      <p:sp>
        <p:nvSpPr>
          <p:cNvPr id="2" name="TextBox 1">
            <a:extLst>
              <a:ext uri="{FF2B5EF4-FFF2-40B4-BE49-F238E27FC236}">
                <a16:creationId xmlns:a16="http://schemas.microsoft.com/office/drawing/2014/main" id="{F8A55242-5899-FBB7-9C99-32EEE04102DC}"/>
              </a:ext>
            </a:extLst>
          </p:cNvPr>
          <p:cNvSpPr txBox="1"/>
          <p:nvPr/>
        </p:nvSpPr>
        <p:spPr>
          <a:xfrm>
            <a:off x="1274618" y="0"/>
            <a:ext cx="8774808" cy="769441"/>
          </a:xfrm>
          <a:prstGeom prst="rect">
            <a:avLst/>
          </a:prstGeom>
          <a:noFill/>
        </p:spPr>
        <p:txBody>
          <a:bodyPr wrap="square">
            <a:spAutoFit/>
          </a:bodyPr>
          <a:lstStyle/>
          <a:p>
            <a:r>
              <a:rPr lang="en-GB" altLang="fr-FR" sz="4400" b="1" dirty="0">
                <a:solidFill>
                  <a:schemeClr val="accent1">
                    <a:lumMod val="75000"/>
                  </a:schemeClr>
                </a:solidFill>
              </a:rPr>
              <a:t>How to Register and Login</a:t>
            </a:r>
            <a:endParaRPr lang="fr-FR" altLang="fr-FR" sz="4400" b="1" dirty="0">
              <a:solidFill>
                <a:schemeClr val="accent1">
                  <a:lumMod val="75000"/>
                </a:schemeClr>
              </a:solidFill>
            </a:endParaRPr>
          </a:p>
        </p:txBody>
      </p:sp>
    </p:spTree>
    <p:extLst>
      <p:ext uri="{BB962C8B-B14F-4D97-AF65-F5344CB8AC3E}">
        <p14:creationId xmlns:p14="http://schemas.microsoft.com/office/powerpoint/2010/main" val="13908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E7C43-E08F-7E13-2851-05AAC7F01DC4}"/>
              </a:ext>
            </a:extLst>
          </p:cNvPr>
          <p:cNvPicPr>
            <a:picLocks noChangeAspect="1"/>
          </p:cNvPicPr>
          <p:nvPr/>
        </p:nvPicPr>
        <p:blipFill>
          <a:blip r:embed="rId2"/>
          <a:stretch>
            <a:fillRect/>
          </a:stretch>
        </p:blipFill>
        <p:spPr>
          <a:xfrm>
            <a:off x="2041500" y="1347862"/>
            <a:ext cx="7462718" cy="4555484"/>
          </a:xfrm>
          <a:prstGeom prst="rect">
            <a:avLst/>
          </a:prstGeom>
        </p:spPr>
      </p:pic>
      <p:sp>
        <p:nvSpPr>
          <p:cNvPr id="4" name="TextBox 3">
            <a:extLst>
              <a:ext uri="{FF2B5EF4-FFF2-40B4-BE49-F238E27FC236}">
                <a16:creationId xmlns:a16="http://schemas.microsoft.com/office/drawing/2014/main" id="{2243ACEC-F442-40E2-5FB4-2D10999339F9}"/>
              </a:ext>
            </a:extLst>
          </p:cNvPr>
          <p:cNvSpPr txBox="1"/>
          <p:nvPr/>
        </p:nvSpPr>
        <p:spPr>
          <a:xfrm>
            <a:off x="1274618" y="0"/>
            <a:ext cx="8774808" cy="769441"/>
          </a:xfrm>
          <a:prstGeom prst="rect">
            <a:avLst/>
          </a:prstGeom>
          <a:noFill/>
        </p:spPr>
        <p:txBody>
          <a:bodyPr wrap="square">
            <a:spAutoFit/>
          </a:bodyPr>
          <a:lstStyle/>
          <a:p>
            <a:r>
              <a:rPr lang="en-GB" altLang="fr-FR" sz="4400" b="1" dirty="0">
                <a:solidFill>
                  <a:schemeClr val="accent1">
                    <a:lumMod val="75000"/>
                  </a:schemeClr>
                </a:solidFill>
              </a:rPr>
              <a:t>Create your profile </a:t>
            </a:r>
            <a:endParaRPr lang="fr-FR" altLang="fr-FR" sz="4400" b="1" dirty="0">
              <a:solidFill>
                <a:schemeClr val="accent1">
                  <a:lumMod val="75000"/>
                </a:schemeClr>
              </a:solidFill>
            </a:endParaRPr>
          </a:p>
        </p:txBody>
      </p:sp>
    </p:spTree>
    <p:extLst>
      <p:ext uri="{BB962C8B-B14F-4D97-AF65-F5344CB8AC3E}">
        <p14:creationId xmlns:p14="http://schemas.microsoft.com/office/powerpoint/2010/main" val="12395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E64EE1-4AD8-0B6F-0144-BED3D723BDCA}"/>
              </a:ext>
            </a:extLst>
          </p:cNvPr>
          <p:cNvPicPr>
            <a:picLocks noChangeAspect="1"/>
          </p:cNvPicPr>
          <p:nvPr/>
        </p:nvPicPr>
        <p:blipFill>
          <a:blip r:embed="rId2"/>
          <a:stretch>
            <a:fillRect/>
          </a:stretch>
        </p:blipFill>
        <p:spPr>
          <a:xfrm>
            <a:off x="1704109" y="346364"/>
            <a:ext cx="8562109" cy="5929745"/>
          </a:xfrm>
          <a:prstGeom prst="rect">
            <a:avLst/>
          </a:prstGeom>
        </p:spPr>
      </p:pic>
      <p:sp>
        <p:nvSpPr>
          <p:cNvPr id="2" name="TextBox 1">
            <a:extLst>
              <a:ext uri="{FF2B5EF4-FFF2-40B4-BE49-F238E27FC236}">
                <a16:creationId xmlns:a16="http://schemas.microsoft.com/office/drawing/2014/main" id="{3845998F-0CD2-0E2D-8AB9-4FF79CF590E2}"/>
              </a:ext>
            </a:extLst>
          </p:cNvPr>
          <p:cNvSpPr txBox="1"/>
          <p:nvPr/>
        </p:nvSpPr>
        <p:spPr>
          <a:xfrm>
            <a:off x="4114800" y="-187550"/>
            <a:ext cx="8774808" cy="769441"/>
          </a:xfrm>
          <a:prstGeom prst="rect">
            <a:avLst/>
          </a:prstGeom>
          <a:noFill/>
        </p:spPr>
        <p:txBody>
          <a:bodyPr wrap="square">
            <a:spAutoFit/>
          </a:bodyPr>
          <a:lstStyle/>
          <a:p>
            <a:r>
              <a:rPr lang="en-GB" altLang="fr-FR" sz="4400" b="1" dirty="0">
                <a:solidFill>
                  <a:schemeClr val="accent1">
                    <a:lumMod val="75000"/>
                  </a:schemeClr>
                </a:solidFill>
              </a:rPr>
              <a:t>Create your profile </a:t>
            </a:r>
            <a:endParaRPr lang="fr-FR" altLang="fr-FR" sz="4400" b="1" dirty="0">
              <a:solidFill>
                <a:schemeClr val="accent1">
                  <a:lumMod val="75000"/>
                </a:schemeClr>
              </a:solidFill>
            </a:endParaRPr>
          </a:p>
        </p:txBody>
      </p:sp>
    </p:spTree>
    <p:extLst>
      <p:ext uri="{BB962C8B-B14F-4D97-AF65-F5344CB8AC3E}">
        <p14:creationId xmlns:p14="http://schemas.microsoft.com/office/powerpoint/2010/main" val="182995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27147B-6D8A-FE86-FF72-A07B5C010289}"/>
              </a:ext>
            </a:extLst>
          </p:cNvPr>
          <p:cNvPicPr>
            <a:picLocks noChangeAspect="1"/>
          </p:cNvPicPr>
          <p:nvPr/>
        </p:nvPicPr>
        <p:blipFill>
          <a:blip r:embed="rId2"/>
          <a:stretch>
            <a:fillRect/>
          </a:stretch>
        </p:blipFill>
        <p:spPr>
          <a:xfrm>
            <a:off x="2142573" y="890233"/>
            <a:ext cx="7906853" cy="5077534"/>
          </a:xfrm>
          <a:prstGeom prst="rect">
            <a:avLst/>
          </a:prstGeom>
        </p:spPr>
      </p:pic>
      <p:sp>
        <p:nvSpPr>
          <p:cNvPr id="5" name="TextBox 4">
            <a:extLst>
              <a:ext uri="{FF2B5EF4-FFF2-40B4-BE49-F238E27FC236}">
                <a16:creationId xmlns:a16="http://schemas.microsoft.com/office/drawing/2014/main" id="{5376C8A9-41B9-5427-D32D-EB5A313A76A6}"/>
              </a:ext>
            </a:extLst>
          </p:cNvPr>
          <p:cNvSpPr txBox="1"/>
          <p:nvPr/>
        </p:nvSpPr>
        <p:spPr>
          <a:xfrm>
            <a:off x="1731819" y="221673"/>
            <a:ext cx="9573490" cy="523220"/>
          </a:xfrm>
          <a:prstGeom prst="rect">
            <a:avLst/>
          </a:prstGeom>
          <a:noFill/>
        </p:spPr>
        <p:txBody>
          <a:bodyPr wrap="square">
            <a:spAutoFit/>
          </a:bodyPr>
          <a:lstStyle/>
          <a:p>
            <a:r>
              <a:rPr lang="en-GB" altLang="fr-FR" sz="2800" b="1" dirty="0">
                <a:solidFill>
                  <a:schemeClr val="accent1">
                    <a:lumMod val="75000"/>
                  </a:schemeClr>
                </a:solidFill>
              </a:rPr>
              <a:t>Download an ATA Carnet to your ATA Carnet App</a:t>
            </a:r>
            <a:endParaRPr lang="fr-FR" altLang="fr-FR" sz="2800" b="1" dirty="0">
              <a:solidFill>
                <a:schemeClr val="accent1">
                  <a:lumMod val="75000"/>
                </a:schemeClr>
              </a:solidFill>
            </a:endParaRPr>
          </a:p>
        </p:txBody>
      </p:sp>
    </p:spTree>
    <p:extLst>
      <p:ext uri="{BB962C8B-B14F-4D97-AF65-F5344CB8AC3E}">
        <p14:creationId xmlns:p14="http://schemas.microsoft.com/office/powerpoint/2010/main" val="70842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AB0595-7D4F-4A72-84B3-7B2E0579057C}"/>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0182F701-1D9A-4047-A9CA-73A707EA0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7" name="Rectangle 16">
            <a:extLst>
              <a:ext uri="{FF2B5EF4-FFF2-40B4-BE49-F238E27FC236}">
                <a16:creationId xmlns:a16="http://schemas.microsoft.com/office/drawing/2014/main" id="{FD46288E-4C86-4ADB-893C-3C29FDE84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9" name="Straight Connector 18">
            <a:extLst>
              <a:ext uri="{FF2B5EF4-FFF2-40B4-BE49-F238E27FC236}">
                <a16:creationId xmlns:a16="http://schemas.microsoft.com/office/drawing/2014/main" id="{318EA713-6EC5-4E3B-9ABC-DDF657C87A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D23A9E9-0C14-4106-BCA5-A3462E948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DAF7421-6AF7-F8F0-DB40-F699748733AA}"/>
              </a:ext>
            </a:extLst>
          </p:cNvPr>
          <p:cNvSpPr txBox="1"/>
          <p:nvPr/>
        </p:nvSpPr>
        <p:spPr>
          <a:xfrm>
            <a:off x="847725" y="793701"/>
            <a:ext cx="3806571" cy="5075393"/>
          </a:xfrm>
          <a:prstGeom prst="rect">
            <a:avLst/>
          </a:prstGeom>
        </p:spPr>
        <p:txBody>
          <a:bodyPr vert="horz" lIns="0" tIns="45720" rIns="0" bIns="45720" rtlCol="0" anchor="t">
            <a:normAutofit/>
          </a:bodyPr>
          <a:lstStyle/>
          <a:p>
            <a:pPr marL="285750" indent="-285750" defTabSz="914400">
              <a:lnSpc>
                <a:spcPct val="90000"/>
              </a:lnSpc>
              <a:spcAft>
                <a:spcPts val="600"/>
              </a:spcAft>
              <a:buClr>
                <a:schemeClr val="accent1"/>
              </a:buClr>
              <a:buFont typeface="Calibri" panose="020F0502020204030204" pitchFamily="34" charset="0"/>
              <a:buChar char="•"/>
            </a:pPr>
            <a:r>
              <a:rPr lang="en-US" altLang="fr-FR" b="1" dirty="0">
                <a:solidFill>
                  <a:schemeClr val="tx1">
                    <a:lumMod val="75000"/>
                    <a:lumOff val="25000"/>
                  </a:schemeClr>
                </a:solidFill>
              </a:rPr>
              <a:t>Insert Carnet number or Carnet ID and Carnet PIN Code as provided by FICCI</a:t>
            </a:r>
          </a:p>
          <a:p>
            <a:pPr marL="285750" indent="-285750" defTabSz="914400">
              <a:lnSpc>
                <a:spcPct val="90000"/>
              </a:lnSpc>
              <a:spcAft>
                <a:spcPts val="600"/>
              </a:spcAft>
              <a:buClr>
                <a:schemeClr val="accent1"/>
              </a:buClr>
              <a:buFont typeface="Calibri" panose="020F0502020204030204" pitchFamily="34" charset="0"/>
              <a:buChar char="•"/>
            </a:pPr>
            <a:endParaRPr lang="en-US" altLang="fr-FR" b="1"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altLang="fr-FR" b="1" dirty="0">
                <a:solidFill>
                  <a:schemeClr val="tx1">
                    <a:lumMod val="75000"/>
                    <a:lumOff val="25000"/>
                  </a:schemeClr>
                </a:solidFill>
              </a:rPr>
              <a:t>Tap on Download</a:t>
            </a:r>
          </a:p>
          <a:p>
            <a:pPr marL="285750" indent="-285750" defTabSz="914400">
              <a:lnSpc>
                <a:spcPct val="90000"/>
              </a:lnSpc>
              <a:spcAft>
                <a:spcPts val="600"/>
              </a:spcAft>
              <a:buClr>
                <a:schemeClr val="accent1"/>
              </a:buClr>
              <a:buFont typeface="Calibri" panose="020F0502020204030204" pitchFamily="34" charset="0"/>
              <a:buChar char="•"/>
            </a:pPr>
            <a:endParaRPr lang="en-US" altLang="fr-FR" b="1"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altLang="fr-FR" b="1" dirty="0">
                <a:solidFill>
                  <a:schemeClr val="tx1">
                    <a:lumMod val="75000"/>
                    <a:lumOff val="25000"/>
                  </a:schemeClr>
                </a:solidFill>
              </a:rPr>
              <a:t>Alternatively, you may also scan the QR Code by tapping the barcode icon for a faster importation, if provided</a:t>
            </a:r>
          </a:p>
        </p:txBody>
      </p:sp>
      <p:pic>
        <p:nvPicPr>
          <p:cNvPr id="6" name="Picture 5">
            <a:extLst>
              <a:ext uri="{FF2B5EF4-FFF2-40B4-BE49-F238E27FC236}">
                <a16:creationId xmlns:a16="http://schemas.microsoft.com/office/drawing/2014/main" id="{DF826B92-6415-9EC2-1A3C-79042BA71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951" y="793701"/>
            <a:ext cx="1561955" cy="3471012"/>
          </a:xfrm>
          <a:prstGeom prst="rect">
            <a:avLst/>
          </a:prstGeom>
        </p:spPr>
      </p:pic>
      <p:pic>
        <p:nvPicPr>
          <p:cNvPr id="8" name="Picture 7">
            <a:extLst>
              <a:ext uri="{FF2B5EF4-FFF2-40B4-BE49-F238E27FC236}">
                <a16:creationId xmlns:a16="http://schemas.microsoft.com/office/drawing/2014/main" id="{66A5E79C-92D3-2897-5225-D616116F5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660" y="793701"/>
            <a:ext cx="1561955" cy="3471012"/>
          </a:xfrm>
          <a:prstGeom prst="rect">
            <a:avLst/>
          </a:prstGeom>
        </p:spPr>
      </p:pic>
      <p:pic>
        <p:nvPicPr>
          <p:cNvPr id="10" name="Picture 9">
            <a:extLst>
              <a:ext uri="{FF2B5EF4-FFF2-40B4-BE49-F238E27FC236}">
                <a16:creationId xmlns:a16="http://schemas.microsoft.com/office/drawing/2014/main" id="{DDC0B171-AE80-1945-D040-A570CAC4A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4020" y="793701"/>
            <a:ext cx="1561955" cy="3471012"/>
          </a:xfrm>
          <a:prstGeom prst="rect">
            <a:avLst/>
          </a:prstGeom>
        </p:spPr>
      </p:pic>
      <p:sp>
        <p:nvSpPr>
          <p:cNvPr id="23" name="Rectangle 22">
            <a:extLst>
              <a:ext uri="{FF2B5EF4-FFF2-40B4-BE49-F238E27FC236}">
                <a16:creationId xmlns:a16="http://schemas.microsoft.com/office/drawing/2014/main" id="{9611F52D-1ABB-47FF-A480-1564ACBB9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5" name="Rectangle 24">
            <a:extLst>
              <a:ext uri="{FF2B5EF4-FFF2-40B4-BE49-F238E27FC236}">
                <a16:creationId xmlns:a16="http://schemas.microsoft.com/office/drawing/2014/main" id="{C6CB1B3D-A605-4D85-9B0A-D72C28166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5" name="Picture 4">
            <a:extLst>
              <a:ext uri="{FF2B5EF4-FFF2-40B4-BE49-F238E27FC236}">
                <a16:creationId xmlns:a16="http://schemas.microsoft.com/office/drawing/2014/main" id="{0E6B4E43-A84A-50DD-6A82-57EF86925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5932" y="33090"/>
            <a:ext cx="986068" cy="508322"/>
          </a:xfrm>
          <a:prstGeom prst="rect">
            <a:avLst/>
          </a:prstGeom>
        </p:spPr>
      </p:pic>
      <p:sp>
        <p:nvSpPr>
          <p:cNvPr id="3" name="TextBox 2">
            <a:extLst>
              <a:ext uri="{FF2B5EF4-FFF2-40B4-BE49-F238E27FC236}">
                <a16:creationId xmlns:a16="http://schemas.microsoft.com/office/drawing/2014/main" id="{6FB6DF18-0DB4-B646-7821-8BB03C098F78}"/>
              </a:ext>
            </a:extLst>
          </p:cNvPr>
          <p:cNvSpPr txBox="1"/>
          <p:nvPr/>
        </p:nvSpPr>
        <p:spPr>
          <a:xfrm>
            <a:off x="706581" y="0"/>
            <a:ext cx="10238509" cy="461665"/>
          </a:xfrm>
          <a:prstGeom prst="rect">
            <a:avLst/>
          </a:prstGeom>
          <a:noFill/>
        </p:spPr>
        <p:txBody>
          <a:bodyPr wrap="square">
            <a:spAutoFit/>
          </a:bodyPr>
          <a:lstStyle/>
          <a:p>
            <a:r>
              <a:rPr lang="en-GB" altLang="fr-FR" sz="2400" b="1" dirty="0">
                <a:solidFill>
                  <a:schemeClr val="accent1">
                    <a:lumMod val="75000"/>
                  </a:schemeClr>
                </a:solidFill>
              </a:rPr>
              <a:t>Insert Carnet Number or Carnet ID and Carnet PIN Code as provided by FICCI</a:t>
            </a:r>
            <a:endParaRPr lang="fr-FR" altLang="fr-FR" sz="2400" b="1" dirty="0">
              <a:solidFill>
                <a:schemeClr val="accent1">
                  <a:lumMod val="75000"/>
                </a:schemeClr>
              </a:solidFill>
            </a:endParaRPr>
          </a:p>
        </p:txBody>
      </p:sp>
    </p:spTree>
    <p:extLst>
      <p:ext uri="{BB962C8B-B14F-4D97-AF65-F5344CB8AC3E}">
        <p14:creationId xmlns:p14="http://schemas.microsoft.com/office/powerpoint/2010/main" val="106721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BAA03B-5A94-47DC-8975-DB73BFF77845}"/>
              </a:ext>
            </a:extLst>
          </p:cNvPr>
          <p:cNvPicPr>
            <a:picLocks noChangeAspect="1"/>
          </p:cNvPicPr>
          <p:nvPr/>
        </p:nvPicPr>
        <p:blipFill>
          <a:blip r:embed="rId2"/>
          <a:stretch>
            <a:fillRect/>
          </a:stretch>
        </p:blipFill>
        <p:spPr>
          <a:xfrm>
            <a:off x="2137810" y="1185549"/>
            <a:ext cx="7916380" cy="4486901"/>
          </a:xfrm>
          <a:prstGeom prst="rect">
            <a:avLst/>
          </a:prstGeom>
        </p:spPr>
      </p:pic>
      <p:sp>
        <p:nvSpPr>
          <p:cNvPr id="4" name="TextBox 3">
            <a:extLst>
              <a:ext uri="{FF2B5EF4-FFF2-40B4-BE49-F238E27FC236}">
                <a16:creationId xmlns:a16="http://schemas.microsoft.com/office/drawing/2014/main" id="{A6F00B00-D576-A9B2-CB2B-B338BFEDD6E5}"/>
              </a:ext>
            </a:extLst>
          </p:cNvPr>
          <p:cNvSpPr txBox="1"/>
          <p:nvPr/>
        </p:nvSpPr>
        <p:spPr>
          <a:xfrm>
            <a:off x="976745" y="723884"/>
            <a:ext cx="10238509" cy="461665"/>
          </a:xfrm>
          <a:prstGeom prst="rect">
            <a:avLst/>
          </a:prstGeom>
          <a:noFill/>
        </p:spPr>
        <p:txBody>
          <a:bodyPr wrap="square">
            <a:spAutoFit/>
          </a:bodyPr>
          <a:lstStyle/>
          <a:p>
            <a:r>
              <a:rPr lang="en-GB" altLang="fr-FR" sz="2400" b="1" dirty="0">
                <a:solidFill>
                  <a:schemeClr val="accent1">
                    <a:lumMod val="75000"/>
                  </a:schemeClr>
                </a:solidFill>
              </a:rPr>
              <a:t>Tap on the +button on the top right corner</a:t>
            </a:r>
            <a:endParaRPr lang="fr-FR" altLang="fr-FR" sz="2400" b="1" dirty="0">
              <a:solidFill>
                <a:schemeClr val="accent1">
                  <a:lumMod val="75000"/>
                </a:schemeClr>
              </a:solidFill>
            </a:endParaRPr>
          </a:p>
        </p:txBody>
      </p:sp>
    </p:spTree>
    <p:extLst>
      <p:ext uri="{BB962C8B-B14F-4D97-AF65-F5344CB8AC3E}">
        <p14:creationId xmlns:p14="http://schemas.microsoft.com/office/powerpoint/2010/main" val="351735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8E8FD-80AD-DFE1-FE39-F392845341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TextBox 2">
            <a:extLst>
              <a:ext uri="{FF2B5EF4-FFF2-40B4-BE49-F238E27FC236}">
                <a16:creationId xmlns:a16="http://schemas.microsoft.com/office/drawing/2014/main" id="{2A5C222F-C09D-E8CA-85DA-AF1CDEB14CC5}"/>
              </a:ext>
            </a:extLst>
          </p:cNvPr>
          <p:cNvSpPr txBox="1"/>
          <p:nvPr/>
        </p:nvSpPr>
        <p:spPr>
          <a:xfrm>
            <a:off x="492370" y="605896"/>
            <a:ext cx="3084844"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altLang="fr-FR" sz="3600" b="1" spc="-50">
                <a:solidFill>
                  <a:srgbClr val="FFFFFF"/>
                </a:solidFill>
                <a:latin typeface="+mj-lt"/>
                <a:ea typeface="+mj-ea"/>
                <a:cs typeface="+mj-cs"/>
              </a:rPr>
              <a:t>Activate a Carnet (Validation)</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 name="TextBox 1">
            <a:extLst>
              <a:ext uri="{FF2B5EF4-FFF2-40B4-BE49-F238E27FC236}">
                <a16:creationId xmlns:a16="http://schemas.microsoft.com/office/drawing/2014/main" id="{07A876A4-0578-FAAB-798B-13D72D158870}"/>
              </a:ext>
            </a:extLst>
          </p:cNvPr>
          <p:cNvSpPr txBox="1"/>
          <p:nvPr/>
        </p:nvSpPr>
        <p:spPr>
          <a:xfrm>
            <a:off x="4742016" y="605896"/>
            <a:ext cx="6413663" cy="5646208"/>
          </a:xfrm>
          <a:prstGeom prst="rect">
            <a:avLst/>
          </a:prstGeom>
        </p:spPr>
        <p:txBody>
          <a:bodyPr vert="horz" lIns="0" tIns="45720" rIns="0" bIns="45720" rtlCol="0" anchor="ctr">
            <a:normAutofit/>
          </a:bodyPr>
          <a:lstStyle/>
          <a:p>
            <a:pPr marL="285750" indent="-285750" algn="just" defTabSz="914400">
              <a:lnSpc>
                <a:spcPct val="90000"/>
              </a:lnSpc>
              <a:spcAft>
                <a:spcPts val="600"/>
              </a:spcAft>
              <a:buClr>
                <a:schemeClr val="accent1"/>
              </a:buClr>
              <a:buFont typeface="Calibri" panose="020F0502020204030204" pitchFamily="34" charset="0"/>
              <a:buChar char="•"/>
            </a:pPr>
            <a:r>
              <a:rPr lang="en-US" altLang="fr-FR" b="1" dirty="0">
                <a:solidFill>
                  <a:schemeClr val="tx1">
                    <a:lumMod val="75000"/>
                    <a:lumOff val="25000"/>
                  </a:schemeClr>
                </a:solidFill>
              </a:rPr>
              <a:t>Before you can prepare a travel and commit transactions, the carnet needs to be activated, just as one would validate a carnet. To do so, simply create a travel by following the steps in the next two chapters and use the Activation QR Code first when going through customs check</a:t>
            </a:r>
          </a:p>
        </p:txBody>
      </p:sp>
      <p:pic>
        <p:nvPicPr>
          <p:cNvPr id="5" name="Picture 4">
            <a:extLst>
              <a:ext uri="{FF2B5EF4-FFF2-40B4-BE49-F238E27FC236}">
                <a16:creationId xmlns:a16="http://schemas.microsoft.com/office/drawing/2014/main" id="{4ABA70E1-19A2-5AB1-A795-AFD65B561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5932" y="33090"/>
            <a:ext cx="986068" cy="508322"/>
          </a:xfrm>
          <a:prstGeom prst="rect">
            <a:avLst/>
          </a:prstGeom>
        </p:spPr>
      </p:pic>
    </p:spTree>
    <p:extLst>
      <p:ext uri="{BB962C8B-B14F-4D97-AF65-F5344CB8AC3E}">
        <p14:creationId xmlns:p14="http://schemas.microsoft.com/office/powerpoint/2010/main" val="211173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08652-A7A8-6858-44AC-1A813908A34C}"/>
              </a:ext>
            </a:extLst>
          </p:cNvPr>
          <p:cNvPicPr>
            <a:picLocks noChangeAspect="1"/>
          </p:cNvPicPr>
          <p:nvPr/>
        </p:nvPicPr>
        <p:blipFill>
          <a:blip r:embed="rId2"/>
          <a:stretch>
            <a:fillRect/>
          </a:stretch>
        </p:blipFill>
        <p:spPr>
          <a:xfrm>
            <a:off x="2085415" y="1242707"/>
            <a:ext cx="8021169" cy="4372585"/>
          </a:xfrm>
          <a:prstGeom prst="rect">
            <a:avLst/>
          </a:prstGeom>
        </p:spPr>
      </p:pic>
      <p:sp>
        <p:nvSpPr>
          <p:cNvPr id="2" name="TextBox 1">
            <a:extLst>
              <a:ext uri="{FF2B5EF4-FFF2-40B4-BE49-F238E27FC236}">
                <a16:creationId xmlns:a16="http://schemas.microsoft.com/office/drawing/2014/main" id="{6E63D956-8C32-F4C2-ED55-9DE6E9F5DED1}"/>
              </a:ext>
            </a:extLst>
          </p:cNvPr>
          <p:cNvSpPr txBox="1"/>
          <p:nvPr/>
        </p:nvSpPr>
        <p:spPr>
          <a:xfrm>
            <a:off x="1274618" y="0"/>
            <a:ext cx="8774808" cy="769441"/>
          </a:xfrm>
          <a:prstGeom prst="rect">
            <a:avLst/>
          </a:prstGeom>
          <a:noFill/>
        </p:spPr>
        <p:txBody>
          <a:bodyPr wrap="square">
            <a:spAutoFit/>
          </a:bodyPr>
          <a:lstStyle/>
          <a:p>
            <a:r>
              <a:rPr lang="en-GB" altLang="fr-FR" sz="4400" b="1" dirty="0">
                <a:solidFill>
                  <a:schemeClr val="accent1">
                    <a:lumMod val="75000"/>
                  </a:schemeClr>
                </a:solidFill>
              </a:rPr>
              <a:t>Prepare Travel Declarations</a:t>
            </a:r>
            <a:endParaRPr lang="fr-FR" altLang="fr-FR" sz="4400" b="1" dirty="0">
              <a:solidFill>
                <a:schemeClr val="accent1">
                  <a:lumMod val="75000"/>
                </a:schemeClr>
              </a:solidFill>
            </a:endParaRPr>
          </a:p>
        </p:txBody>
      </p:sp>
    </p:spTree>
    <p:extLst>
      <p:ext uri="{BB962C8B-B14F-4D97-AF65-F5344CB8AC3E}">
        <p14:creationId xmlns:p14="http://schemas.microsoft.com/office/powerpoint/2010/main" val="399205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A90F5-E714-7139-CB7A-46D54E235EE3}"/>
              </a:ext>
            </a:extLst>
          </p:cNvPr>
          <p:cNvPicPr>
            <a:picLocks noChangeAspect="1"/>
          </p:cNvPicPr>
          <p:nvPr/>
        </p:nvPicPr>
        <p:blipFill>
          <a:blip r:embed="rId2"/>
          <a:srcRect b="6250"/>
          <a:stretch>
            <a:fillRect/>
          </a:stretch>
        </p:blipFill>
        <p:spPr>
          <a:xfrm>
            <a:off x="20" y="10"/>
            <a:ext cx="12191980" cy="6857990"/>
          </a:xfrm>
          <a:prstGeom prst="rect">
            <a:avLst/>
          </a:prstGeom>
        </p:spPr>
      </p:pic>
      <p:pic>
        <p:nvPicPr>
          <p:cNvPr id="2" name="Picture 1">
            <a:extLst>
              <a:ext uri="{FF2B5EF4-FFF2-40B4-BE49-F238E27FC236}">
                <a16:creationId xmlns:a16="http://schemas.microsoft.com/office/drawing/2014/main" id="{56749365-8846-983A-1522-A758C090D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Tree>
    <p:extLst>
      <p:ext uri="{BB962C8B-B14F-4D97-AF65-F5344CB8AC3E}">
        <p14:creationId xmlns:p14="http://schemas.microsoft.com/office/powerpoint/2010/main" val="176167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F9E1E4C-D0CE-4AC5-62D3-C9D86047A36F}"/>
              </a:ext>
            </a:extLst>
          </p:cNvPr>
          <p:cNvSpPr txBox="1">
            <a:spLocks noChangeArrowheads="1"/>
          </p:cNvSpPr>
          <p:nvPr/>
        </p:nvSpPr>
        <p:spPr>
          <a:xfrm>
            <a:off x="4974771" y="634946"/>
            <a:ext cx="6574972" cy="1450757"/>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5000"/>
              </a:lnSpc>
              <a:spcAft>
                <a:spcPts val="600"/>
              </a:spcAft>
            </a:pPr>
            <a:r>
              <a:rPr lang="en-US" altLang="fr-FR" sz="4800" b="1" spc="-50">
                <a:solidFill>
                  <a:schemeClr val="tx1">
                    <a:lumMod val="75000"/>
                    <a:lumOff val="25000"/>
                  </a:schemeClr>
                </a:solidFill>
              </a:rPr>
              <a:t>e-ATA Carnet</a:t>
            </a:r>
          </a:p>
        </p:txBody>
      </p:sp>
      <p:pic>
        <p:nvPicPr>
          <p:cNvPr id="8" name="Graphic 7" descr="Paper">
            <a:extLst>
              <a:ext uri="{FF2B5EF4-FFF2-40B4-BE49-F238E27FC236}">
                <a16:creationId xmlns:a16="http://schemas.microsoft.com/office/drawing/2014/main" id="{4E863486-6B95-6EE3-861B-F25019E2B1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33999" y="1296626"/>
            <a:ext cx="4001315" cy="4001315"/>
          </a:xfrm>
          <a:prstGeom prst="rect">
            <a:avLst/>
          </a:prstGeom>
        </p:spPr>
      </p:pic>
      <p:cxnSp>
        <p:nvCxnSpPr>
          <p:cNvPr id="19" name="Straight Connector 18">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1562C6D-AD4C-6A8C-827E-C16E0DA71002}"/>
              </a:ext>
            </a:extLst>
          </p:cNvPr>
          <p:cNvSpPr txBox="1"/>
          <p:nvPr/>
        </p:nvSpPr>
        <p:spPr>
          <a:xfrm>
            <a:off x="4974769" y="2198914"/>
            <a:ext cx="6574973"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b="1" i="0" dirty="0">
                <a:solidFill>
                  <a:schemeClr val="tx1">
                    <a:lumMod val="75000"/>
                    <a:lumOff val="25000"/>
                  </a:schemeClr>
                </a:solidFill>
                <a:effectLst/>
              </a:rPr>
              <a:t>As on 1</a:t>
            </a:r>
            <a:r>
              <a:rPr lang="en-US" b="1" i="0" baseline="30000" dirty="0">
                <a:solidFill>
                  <a:schemeClr val="tx1">
                    <a:lumMod val="75000"/>
                    <a:lumOff val="25000"/>
                  </a:schemeClr>
                </a:solidFill>
                <a:effectLst/>
              </a:rPr>
              <a:t>st</a:t>
            </a:r>
            <a:r>
              <a:rPr lang="en-US" b="1" i="0" dirty="0">
                <a:solidFill>
                  <a:schemeClr val="tx1">
                    <a:lumMod val="75000"/>
                    <a:lumOff val="25000"/>
                  </a:schemeClr>
                </a:solidFill>
                <a:effectLst/>
              </a:rPr>
              <a:t>  June 2026, all EU member states, Norway, Switzerland and the UK - will begin transitioning from traditional paper ATA Carnets to a new e-ATA Carnet format.</a:t>
            </a:r>
            <a:endParaRPr lang="en-US" b="1" dirty="0">
              <a:solidFill>
                <a:schemeClr val="tx1">
                  <a:lumMod val="75000"/>
                  <a:lumOff val="25000"/>
                </a:schemeClr>
              </a:solidFill>
            </a:endParaRPr>
          </a:p>
        </p:txBody>
      </p:sp>
      <p:sp>
        <p:nvSpPr>
          <p:cNvPr id="21" name="Rectangle 20">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3" name="Rectangle 22">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5" name="Picture 4">
            <a:extLst>
              <a:ext uri="{FF2B5EF4-FFF2-40B4-BE49-F238E27FC236}">
                <a16:creationId xmlns:a16="http://schemas.microsoft.com/office/drawing/2014/main" id="{55A87DA7-BFE1-D6FE-A1E7-EB7660435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310" y="2840745"/>
            <a:ext cx="1706308" cy="1461026"/>
          </a:xfrm>
          <a:prstGeom prst="rect">
            <a:avLst/>
          </a:prstGeom>
        </p:spPr>
      </p:pic>
      <p:pic>
        <p:nvPicPr>
          <p:cNvPr id="7" name="Picture 6">
            <a:extLst>
              <a:ext uri="{FF2B5EF4-FFF2-40B4-BE49-F238E27FC236}">
                <a16:creationId xmlns:a16="http://schemas.microsoft.com/office/drawing/2014/main" id="{BC7CA558-AFC7-2D4C-AD82-AB5841260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Tree>
    <p:extLst>
      <p:ext uri="{BB962C8B-B14F-4D97-AF65-F5344CB8AC3E}">
        <p14:creationId xmlns:p14="http://schemas.microsoft.com/office/powerpoint/2010/main" val="241567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037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E64DDF6-76D4-EFF1-1B99-BEF5F10E1ECA}"/>
              </a:ext>
            </a:extLst>
          </p:cNvPr>
          <p:cNvPicPr>
            <a:picLocks noChangeAspect="1"/>
          </p:cNvPicPr>
          <p:nvPr/>
        </p:nvPicPr>
        <p:blipFill>
          <a:blip r:embed="rId2"/>
          <a:stretch>
            <a:fillRect/>
          </a:stretch>
        </p:blipFill>
        <p:spPr>
          <a:xfrm>
            <a:off x="2303074" y="801793"/>
            <a:ext cx="7580263" cy="5249332"/>
          </a:xfrm>
          <a:prstGeom prst="rect">
            <a:avLst/>
          </a:prstGeom>
        </p:spPr>
      </p:pic>
      <p:pic>
        <p:nvPicPr>
          <p:cNvPr id="2" name="Picture 1">
            <a:extLst>
              <a:ext uri="{FF2B5EF4-FFF2-40B4-BE49-F238E27FC236}">
                <a16:creationId xmlns:a16="http://schemas.microsoft.com/office/drawing/2014/main" id="{F6CA5F78-EB39-2EF0-AC5F-96369F2DB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5359" y="522743"/>
            <a:ext cx="1319524" cy="680654"/>
          </a:xfrm>
          <a:prstGeom prst="rect">
            <a:avLst/>
          </a:prstGeom>
        </p:spPr>
      </p:pic>
    </p:spTree>
    <p:extLst>
      <p:ext uri="{BB962C8B-B14F-4D97-AF65-F5344CB8AC3E}">
        <p14:creationId xmlns:p14="http://schemas.microsoft.com/office/powerpoint/2010/main" val="225783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74E5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80D620-090F-1FFF-670C-C84B55B627C0}"/>
              </a:ext>
            </a:extLst>
          </p:cNvPr>
          <p:cNvPicPr>
            <a:picLocks noChangeAspect="1"/>
          </p:cNvPicPr>
          <p:nvPr/>
        </p:nvPicPr>
        <p:blipFill>
          <a:blip r:embed="rId2"/>
          <a:stretch>
            <a:fillRect/>
          </a:stretch>
        </p:blipFill>
        <p:spPr>
          <a:xfrm>
            <a:off x="1406303" y="801793"/>
            <a:ext cx="9373806" cy="5249332"/>
          </a:xfrm>
          <a:prstGeom prst="rect">
            <a:avLst/>
          </a:prstGeom>
        </p:spPr>
      </p:pic>
      <p:pic>
        <p:nvPicPr>
          <p:cNvPr id="2" name="Picture 1">
            <a:extLst>
              <a:ext uri="{FF2B5EF4-FFF2-40B4-BE49-F238E27FC236}">
                <a16:creationId xmlns:a16="http://schemas.microsoft.com/office/drawing/2014/main" id="{DFD59D12-8D8F-C674-B195-FEEA535E1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853" y="543408"/>
            <a:ext cx="1319524" cy="680654"/>
          </a:xfrm>
          <a:prstGeom prst="rect">
            <a:avLst/>
          </a:prstGeom>
        </p:spPr>
      </p:pic>
    </p:spTree>
    <p:extLst>
      <p:ext uri="{BB962C8B-B14F-4D97-AF65-F5344CB8AC3E}">
        <p14:creationId xmlns:p14="http://schemas.microsoft.com/office/powerpoint/2010/main" val="225169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41D6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69DDB6-92F7-45F6-6B87-9B11A0B7308B}"/>
              </a:ext>
            </a:extLst>
          </p:cNvPr>
          <p:cNvPicPr>
            <a:picLocks noChangeAspect="1"/>
          </p:cNvPicPr>
          <p:nvPr/>
        </p:nvPicPr>
        <p:blipFill>
          <a:blip r:embed="rId2"/>
          <a:stretch>
            <a:fillRect/>
          </a:stretch>
        </p:blipFill>
        <p:spPr>
          <a:xfrm>
            <a:off x="2316709" y="801793"/>
            <a:ext cx="7552994" cy="5249332"/>
          </a:xfrm>
          <a:prstGeom prst="rect">
            <a:avLst/>
          </a:prstGeom>
        </p:spPr>
      </p:pic>
      <p:pic>
        <p:nvPicPr>
          <p:cNvPr id="2" name="Picture 1">
            <a:extLst>
              <a:ext uri="{FF2B5EF4-FFF2-40B4-BE49-F238E27FC236}">
                <a16:creationId xmlns:a16="http://schemas.microsoft.com/office/drawing/2014/main" id="{7BFEE6E6-EBDB-B473-366E-9E95BFA88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715" y="629961"/>
            <a:ext cx="1319524" cy="680654"/>
          </a:xfrm>
          <a:prstGeom prst="rect">
            <a:avLst/>
          </a:prstGeom>
        </p:spPr>
      </p:pic>
    </p:spTree>
    <p:extLst>
      <p:ext uri="{BB962C8B-B14F-4D97-AF65-F5344CB8AC3E}">
        <p14:creationId xmlns:p14="http://schemas.microsoft.com/office/powerpoint/2010/main" val="7291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0D179-B2C9-99E7-AA90-30EA28475F42}"/>
              </a:ext>
            </a:extLst>
          </p:cNvPr>
          <p:cNvPicPr>
            <a:picLocks noChangeAspect="1"/>
          </p:cNvPicPr>
          <p:nvPr/>
        </p:nvPicPr>
        <p:blipFill>
          <a:blip r:embed="rId2"/>
          <a:stretch>
            <a:fillRect/>
          </a:stretch>
        </p:blipFill>
        <p:spPr>
          <a:xfrm>
            <a:off x="2147336" y="1123628"/>
            <a:ext cx="7897327" cy="4610743"/>
          </a:xfrm>
          <a:prstGeom prst="rect">
            <a:avLst/>
          </a:prstGeom>
        </p:spPr>
      </p:pic>
    </p:spTree>
    <p:extLst>
      <p:ext uri="{BB962C8B-B14F-4D97-AF65-F5344CB8AC3E}">
        <p14:creationId xmlns:p14="http://schemas.microsoft.com/office/powerpoint/2010/main" val="372994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8D4EA-1E7D-48FE-79C7-D9115EA4DA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F93060-F0FE-30F6-392C-A5975204A4F5}"/>
              </a:ext>
            </a:extLst>
          </p:cNvPr>
          <p:cNvSpPr txBox="1"/>
          <p:nvPr/>
        </p:nvSpPr>
        <p:spPr>
          <a:xfrm>
            <a:off x="1065197" y="5120640"/>
            <a:ext cx="10058400" cy="8229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altLang="fr-FR" sz="3600" b="1" spc="-50">
                <a:solidFill>
                  <a:srgbClr val="FFFFFF"/>
                </a:solidFill>
                <a:latin typeface="+mj-lt"/>
                <a:ea typeface="+mj-ea"/>
                <a:cs typeface="+mj-cs"/>
              </a:rPr>
              <a:t>ATA Carnet App – Carnet Holder</a:t>
            </a:r>
          </a:p>
        </p:txBody>
      </p:sp>
      <p:pic>
        <p:nvPicPr>
          <p:cNvPr id="6" name="Picture 5">
            <a:extLst>
              <a:ext uri="{FF2B5EF4-FFF2-40B4-BE49-F238E27FC236}">
                <a16:creationId xmlns:a16="http://schemas.microsoft.com/office/drawing/2014/main" id="{81B4B2BE-75CC-28EA-9F7C-1183B77CDF13}"/>
              </a:ext>
            </a:extLst>
          </p:cNvPr>
          <p:cNvPicPr>
            <a:picLocks noChangeAspect="1"/>
          </p:cNvPicPr>
          <p:nvPr/>
        </p:nvPicPr>
        <p:blipFill>
          <a:blip r:embed="rId2">
            <a:extLst>
              <a:ext uri="{28A0092B-C50C-407E-A947-70E740481C1C}">
                <a14:useLocalDpi xmlns:a14="http://schemas.microsoft.com/office/drawing/2010/main" val="0"/>
              </a:ext>
            </a:extLst>
          </a:blip>
          <a:srcRect t="20500" r="1" b="29592"/>
          <a:stretch>
            <a:fillRect/>
          </a:stretch>
        </p:blipFill>
        <p:spPr>
          <a:xfrm>
            <a:off x="634275" y="1831574"/>
            <a:ext cx="3545243" cy="3931920"/>
          </a:xfrm>
          <a:prstGeom prst="rect">
            <a:avLst/>
          </a:prstGeom>
        </p:spPr>
      </p:pic>
      <p:pic>
        <p:nvPicPr>
          <p:cNvPr id="10" name="Picture 9">
            <a:extLst>
              <a:ext uri="{FF2B5EF4-FFF2-40B4-BE49-F238E27FC236}">
                <a16:creationId xmlns:a16="http://schemas.microsoft.com/office/drawing/2014/main" id="{6C371E12-347D-DB48-8A45-1CE74135E0DF}"/>
              </a:ext>
            </a:extLst>
          </p:cNvPr>
          <p:cNvPicPr>
            <a:picLocks noChangeAspect="1"/>
          </p:cNvPicPr>
          <p:nvPr/>
        </p:nvPicPr>
        <p:blipFill>
          <a:blip r:embed="rId3">
            <a:extLst>
              <a:ext uri="{28A0092B-C50C-407E-A947-70E740481C1C}">
                <a14:useLocalDpi xmlns:a14="http://schemas.microsoft.com/office/drawing/2010/main" val="0"/>
              </a:ext>
            </a:extLst>
          </a:blip>
          <a:srcRect t="19394" r="-1" b="30416"/>
          <a:stretch>
            <a:fillRect/>
          </a:stretch>
        </p:blipFill>
        <p:spPr>
          <a:xfrm>
            <a:off x="4340386" y="1831574"/>
            <a:ext cx="3525332" cy="3931920"/>
          </a:xfrm>
          <a:prstGeom prst="rect">
            <a:avLst/>
          </a:prstGeom>
        </p:spPr>
      </p:pic>
      <p:pic>
        <p:nvPicPr>
          <p:cNvPr id="8" name="Picture 7">
            <a:extLst>
              <a:ext uri="{FF2B5EF4-FFF2-40B4-BE49-F238E27FC236}">
                <a16:creationId xmlns:a16="http://schemas.microsoft.com/office/drawing/2014/main" id="{7DFEF0A2-9E06-3C6D-C50B-3859CE604AF1}"/>
              </a:ext>
            </a:extLst>
          </p:cNvPr>
          <p:cNvPicPr>
            <a:picLocks noChangeAspect="1"/>
          </p:cNvPicPr>
          <p:nvPr/>
        </p:nvPicPr>
        <p:blipFill>
          <a:blip r:embed="rId4">
            <a:extLst>
              <a:ext uri="{28A0092B-C50C-407E-A947-70E740481C1C}">
                <a14:useLocalDpi xmlns:a14="http://schemas.microsoft.com/office/drawing/2010/main" val="0"/>
              </a:ext>
            </a:extLst>
          </a:blip>
          <a:srcRect t="19860" r="-1" b="29950"/>
          <a:stretch>
            <a:fillRect/>
          </a:stretch>
        </p:blipFill>
        <p:spPr>
          <a:xfrm>
            <a:off x="8026588" y="1831575"/>
            <a:ext cx="3525332" cy="3931920"/>
          </a:xfrm>
          <a:prstGeom prst="rect">
            <a:avLst/>
          </a:prstGeom>
        </p:spPr>
      </p:pic>
      <p:sp>
        <p:nvSpPr>
          <p:cNvPr id="3" name="TextBox 2">
            <a:extLst>
              <a:ext uri="{FF2B5EF4-FFF2-40B4-BE49-F238E27FC236}">
                <a16:creationId xmlns:a16="http://schemas.microsoft.com/office/drawing/2014/main" id="{1EF4E675-A81E-C4E4-B8DC-A08FC1131AE2}"/>
              </a:ext>
            </a:extLst>
          </p:cNvPr>
          <p:cNvSpPr txBox="1"/>
          <p:nvPr/>
        </p:nvSpPr>
        <p:spPr>
          <a:xfrm>
            <a:off x="2788351" y="452735"/>
            <a:ext cx="6629401" cy="461665"/>
          </a:xfrm>
          <a:prstGeom prst="rect">
            <a:avLst/>
          </a:prstGeom>
          <a:solidFill>
            <a:schemeClr val="bg2">
              <a:lumMod val="50000"/>
            </a:schemeClr>
          </a:solidFill>
        </p:spPr>
        <p:txBody>
          <a:bodyPr wrap="square">
            <a:spAutoFit/>
          </a:bodyPr>
          <a:lstStyle/>
          <a:p>
            <a:r>
              <a:rPr lang="en-GB" altLang="fr-FR" sz="2400" b="1" dirty="0">
                <a:solidFill>
                  <a:schemeClr val="bg1"/>
                </a:solidFill>
              </a:rPr>
              <a:t>DETAILS OF CARNET </a:t>
            </a:r>
            <a:endParaRPr lang="fr-FR" altLang="fr-FR" sz="2400" b="1" dirty="0">
              <a:solidFill>
                <a:schemeClr val="bg1"/>
              </a:solidFill>
            </a:endParaRPr>
          </a:p>
        </p:txBody>
      </p:sp>
    </p:spTree>
    <p:extLst>
      <p:ext uri="{BB962C8B-B14F-4D97-AF65-F5344CB8AC3E}">
        <p14:creationId xmlns:p14="http://schemas.microsoft.com/office/powerpoint/2010/main" val="3893490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CBE23-6B59-C004-379F-B34B7E5B1D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A7ACB6-1EAA-D4BD-2D1C-0CE1BF0BE6F7}"/>
              </a:ext>
            </a:extLst>
          </p:cNvPr>
          <p:cNvSpPr txBox="1"/>
          <p:nvPr/>
        </p:nvSpPr>
        <p:spPr>
          <a:xfrm>
            <a:off x="1065197" y="5120640"/>
            <a:ext cx="10058400" cy="8229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altLang="fr-FR" sz="3600" b="1" spc="-50">
                <a:solidFill>
                  <a:srgbClr val="FFFFFF"/>
                </a:solidFill>
                <a:latin typeface="+mj-lt"/>
                <a:ea typeface="+mj-ea"/>
                <a:cs typeface="+mj-cs"/>
              </a:rPr>
              <a:t>ATA Carnet App – Carnet Holder</a:t>
            </a:r>
          </a:p>
        </p:txBody>
      </p:sp>
      <p:pic>
        <p:nvPicPr>
          <p:cNvPr id="6" name="Picture 5">
            <a:extLst>
              <a:ext uri="{FF2B5EF4-FFF2-40B4-BE49-F238E27FC236}">
                <a16:creationId xmlns:a16="http://schemas.microsoft.com/office/drawing/2014/main" id="{6E5652EB-449A-3847-D25E-FA0DA14F9153}"/>
              </a:ext>
            </a:extLst>
          </p:cNvPr>
          <p:cNvPicPr>
            <a:picLocks noChangeAspect="1"/>
          </p:cNvPicPr>
          <p:nvPr/>
        </p:nvPicPr>
        <p:blipFill>
          <a:blip r:embed="rId2">
            <a:extLst>
              <a:ext uri="{28A0092B-C50C-407E-A947-70E740481C1C}">
                <a14:useLocalDpi xmlns:a14="http://schemas.microsoft.com/office/drawing/2010/main" val="0"/>
              </a:ext>
            </a:extLst>
          </a:blip>
          <a:srcRect t="21078" r="1" b="29014"/>
          <a:stretch>
            <a:fillRect/>
          </a:stretch>
        </p:blipFill>
        <p:spPr>
          <a:xfrm>
            <a:off x="634275" y="1693024"/>
            <a:ext cx="3545243" cy="3931920"/>
          </a:xfrm>
          <a:prstGeom prst="rect">
            <a:avLst/>
          </a:prstGeom>
        </p:spPr>
      </p:pic>
      <p:pic>
        <p:nvPicPr>
          <p:cNvPr id="8" name="Picture 7">
            <a:extLst>
              <a:ext uri="{FF2B5EF4-FFF2-40B4-BE49-F238E27FC236}">
                <a16:creationId xmlns:a16="http://schemas.microsoft.com/office/drawing/2014/main" id="{CA8627F1-7964-4596-1AA0-F3B60BD3E312}"/>
              </a:ext>
            </a:extLst>
          </p:cNvPr>
          <p:cNvPicPr>
            <a:picLocks noChangeAspect="1"/>
          </p:cNvPicPr>
          <p:nvPr/>
        </p:nvPicPr>
        <p:blipFill>
          <a:blip r:embed="rId3">
            <a:extLst>
              <a:ext uri="{28A0092B-C50C-407E-A947-70E740481C1C}">
                <a14:useLocalDpi xmlns:a14="http://schemas.microsoft.com/office/drawing/2010/main" val="0"/>
              </a:ext>
            </a:extLst>
          </a:blip>
          <a:srcRect t="19691" r="-1" b="30119"/>
          <a:stretch>
            <a:fillRect/>
          </a:stretch>
        </p:blipFill>
        <p:spPr>
          <a:xfrm>
            <a:off x="4340386" y="1693024"/>
            <a:ext cx="3525332" cy="3931920"/>
          </a:xfrm>
          <a:prstGeom prst="rect">
            <a:avLst/>
          </a:prstGeom>
        </p:spPr>
      </p:pic>
      <p:pic>
        <p:nvPicPr>
          <p:cNvPr id="10" name="Picture 9">
            <a:extLst>
              <a:ext uri="{FF2B5EF4-FFF2-40B4-BE49-F238E27FC236}">
                <a16:creationId xmlns:a16="http://schemas.microsoft.com/office/drawing/2014/main" id="{7FAC02BB-898B-AC1E-78DD-0D1FD1FA3B99}"/>
              </a:ext>
            </a:extLst>
          </p:cNvPr>
          <p:cNvPicPr>
            <a:picLocks noChangeAspect="1"/>
          </p:cNvPicPr>
          <p:nvPr/>
        </p:nvPicPr>
        <p:blipFill>
          <a:blip r:embed="rId4">
            <a:extLst>
              <a:ext uri="{28A0092B-C50C-407E-A947-70E740481C1C}">
                <a14:useLocalDpi xmlns:a14="http://schemas.microsoft.com/office/drawing/2010/main" val="0"/>
              </a:ext>
            </a:extLst>
          </a:blip>
          <a:srcRect t="20815" r="-1" b="28995"/>
          <a:stretch>
            <a:fillRect/>
          </a:stretch>
        </p:blipFill>
        <p:spPr>
          <a:xfrm>
            <a:off x="8026588" y="1693025"/>
            <a:ext cx="3525332" cy="3931920"/>
          </a:xfrm>
          <a:prstGeom prst="rect">
            <a:avLst/>
          </a:prstGeom>
        </p:spPr>
      </p:pic>
      <p:sp>
        <p:nvSpPr>
          <p:cNvPr id="3" name="TextBox 2">
            <a:extLst>
              <a:ext uri="{FF2B5EF4-FFF2-40B4-BE49-F238E27FC236}">
                <a16:creationId xmlns:a16="http://schemas.microsoft.com/office/drawing/2014/main" id="{F23BD072-1CA0-6494-9F97-8C9124624935}"/>
              </a:ext>
            </a:extLst>
          </p:cNvPr>
          <p:cNvSpPr txBox="1"/>
          <p:nvPr/>
        </p:nvSpPr>
        <p:spPr>
          <a:xfrm>
            <a:off x="2788351" y="452735"/>
            <a:ext cx="6629401" cy="461665"/>
          </a:xfrm>
          <a:prstGeom prst="rect">
            <a:avLst/>
          </a:prstGeom>
          <a:solidFill>
            <a:schemeClr val="bg2">
              <a:lumMod val="50000"/>
            </a:schemeClr>
          </a:solidFill>
        </p:spPr>
        <p:txBody>
          <a:bodyPr wrap="square">
            <a:spAutoFit/>
          </a:bodyPr>
          <a:lstStyle/>
          <a:p>
            <a:r>
              <a:rPr lang="en-GB" altLang="fr-FR" sz="2400" b="1" dirty="0">
                <a:solidFill>
                  <a:schemeClr val="bg1"/>
                </a:solidFill>
              </a:rPr>
              <a:t>DETAILS OF CARNET </a:t>
            </a:r>
            <a:endParaRPr lang="fr-FR" altLang="fr-FR" sz="2400" b="1" dirty="0">
              <a:solidFill>
                <a:schemeClr val="bg1"/>
              </a:solidFill>
            </a:endParaRPr>
          </a:p>
        </p:txBody>
      </p:sp>
    </p:spTree>
    <p:extLst>
      <p:ext uri="{BB962C8B-B14F-4D97-AF65-F5344CB8AC3E}">
        <p14:creationId xmlns:p14="http://schemas.microsoft.com/office/powerpoint/2010/main" val="337942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93FE5-5B2E-974D-2532-36D6AAA0E858}"/>
              </a:ext>
            </a:extLst>
          </p:cNvPr>
          <p:cNvPicPr>
            <a:picLocks noChangeAspect="1"/>
          </p:cNvPicPr>
          <p:nvPr/>
        </p:nvPicPr>
        <p:blipFill>
          <a:blip r:embed="rId2"/>
          <a:srcRect r="1937" b="2"/>
          <a:stretch>
            <a:fillRect/>
          </a:stretch>
        </p:blipFill>
        <p:spPr>
          <a:xfrm>
            <a:off x="20" y="10"/>
            <a:ext cx="12191980" cy="6340632"/>
          </a:xfrm>
          <a:prstGeom prst="rect">
            <a:avLst/>
          </a:prstGeom>
        </p:spPr>
      </p:pic>
      <p:pic>
        <p:nvPicPr>
          <p:cNvPr id="2" name="Picture 1">
            <a:extLst>
              <a:ext uri="{FF2B5EF4-FFF2-40B4-BE49-F238E27FC236}">
                <a16:creationId xmlns:a16="http://schemas.microsoft.com/office/drawing/2014/main" id="{9885615B-8D35-BDD1-7BA0-E234AC737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514" y="43057"/>
            <a:ext cx="919486" cy="474301"/>
          </a:xfrm>
          <a:prstGeom prst="rect">
            <a:avLst/>
          </a:prstGeom>
        </p:spPr>
      </p:pic>
    </p:spTree>
    <p:extLst>
      <p:ext uri="{BB962C8B-B14F-4D97-AF65-F5344CB8AC3E}">
        <p14:creationId xmlns:p14="http://schemas.microsoft.com/office/powerpoint/2010/main" val="2731652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196CF-E67D-3770-0B8A-2BBD64228E57}"/>
              </a:ext>
            </a:extLst>
          </p:cNvPr>
          <p:cNvPicPr>
            <a:picLocks noChangeAspect="1"/>
          </p:cNvPicPr>
          <p:nvPr/>
        </p:nvPicPr>
        <p:blipFill>
          <a:blip r:embed="rId2"/>
          <a:srcRect b="21202"/>
          <a:stretch>
            <a:fillRect/>
          </a:stretch>
        </p:blipFill>
        <p:spPr>
          <a:xfrm>
            <a:off x="20" y="10"/>
            <a:ext cx="12191980" cy="6340632"/>
          </a:xfrm>
          <a:prstGeom prst="rect">
            <a:avLst/>
          </a:prstGeom>
        </p:spPr>
      </p:pic>
      <p:pic>
        <p:nvPicPr>
          <p:cNvPr id="2" name="Picture 1">
            <a:extLst>
              <a:ext uri="{FF2B5EF4-FFF2-40B4-BE49-F238E27FC236}">
                <a16:creationId xmlns:a16="http://schemas.microsoft.com/office/drawing/2014/main" id="{4CE88989-8278-3A17-B940-89CEA0661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514" y="43057"/>
            <a:ext cx="919486" cy="474301"/>
          </a:xfrm>
          <a:prstGeom prst="rect">
            <a:avLst/>
          </a:prstGeom>
        </p:spPr>
      </p:pic>
    </p:spTree>
    <p:extLst>
      <p:ext uri="{BB962C8B-B14F-4D97-AF65-F5344CB8AC3E}">
        <p14:creationId xmlns:p14="http://schemas.microsoft.com/office/powerpoint/2010/main" val="253029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A0631-2A96-E4F7-077F-F4BA5E80D696}"/>
              </a:ext>
            </a:extLst>
          </p:cNvPr>
          <p:cNvPicPr>
            <a:picLocks noChangeAspect="1"/>
          </p:cNvPicPr>
          <p:nvPr/>
        </p:nvPicPr>
        <p:blipFill>
          <a:blip r:embed="rId2"/>
          <a:stretch>
            <a:fillRect/>
          </a:stretch>
        </p:blipFill>
        <p:spPr>
          <a:xfrm>
            <a:off x="2094941" y="1328444"/>
            <a:ext cx="8002117" cy="4201111"/>
          </a:xfrm>
          <a:prstGeom prst="rect">
            <a:avLst/>
          </a:prstGeom>
        </p:spPr>
      </p:pic>
      <p:sp>
        <p:nvSpPr>
          <p:cNvPr id="2" name="TextBox 1">
            <a:extLst>
              <a:ext uri="{FF2B5EF4-FFF2-40B4-BE49-F238E27FC236}">
                <a16:creationId xmlns:a16="http://schemas.microsoft.com/office/drawing/2014/main" id="{2460CD9E-EF81-479B-BCD7-70482250BAC0}"/>
              </a:ext>
            </a:extLst>
          </p:cNvPr>
          <p:cNvSpPr txBox="1"/>
          <p:nvPr/>
        </p:nvSpPr>
        <p:spPr>
          <a:xfrm>
            <a:off x="1087580" y="761999"/>
            <a:ext cx="10238509" cy="461665"/>
          </a:xfrm>
          <a:prstGeom prst="rect">
            <a:avLst/>
          </a:prstGeom>
          <a:solidFill>
            <a:schemeClr val="bg2">
              <a:lumMod val="50000"/>
            </a:schemeClr>
          </a:solidFill>
        </p:spPr>
        <p:txBody>
          <a:bodyPr wrap="square">
            <a:spAutoFit/>
          </a:bodyPr>
          <a:lstStyle/>
          <a:p>
            <a:r>
              <a:rPr lang="en-GB" altLang="fr-FR" sz="2400" b="1" dirty="0">
                <a:solidFill>
                  <a:schemeClr val="bg1"/>
                </a:solidFill>
              </a:rPr>
              <a:t>PASSING CUSTOMS</a:t>
            </a:r>
            <a:endParaRPr lang="fr-FR" altLang="fr-FR" sz="2400" b="1" dirty="0">
              <a:solidFill>
                <a:schemeClr val="bg1"/>
              </a:solidFill>
            </a:endParaRPr>
          </a:p>
        </p:txBody>
      </p:sp>
    </p:spTree>
    <p:extLst>
      <p:ext uri="{BB962C8B-B14F-4D97-AF65-F5344CB8AC3E}">
        <p14:creationId xmlns:p14="http://schemas.microsoft.com/office/powerpoint/2010/main" val="181550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8D169-68DD-A5E7-D6C2-45038AA76120}"/>
              </a:ext>
            </a:extLst>
          </p:cNvPr>
          <p:cNvPicPr>
            <a:picLocks noChangeAspect="1"/>
          </p:cNvPicPr>
          <p:nvPr/>
        </p:nvPicPr>
        <p:blipFill>
          <a:blip r:embed="rId2"/>
          <a:srcRect b="3692"/>
          <a:stretch>
            <a:fillRect/>
          </a:stretch>
        </p:blipFill>
        <p:spPr>
          <a:xfrm>
            <a:off x="20" y="10"/>
            <a:ext cx="12191980" cy="6340632"/>
          </a:xfrm>
          <a:prstGeom prst="rect">
            <a:avLst/>
          </a:prstGeom>
        </p:spPr>
      </p:pic>
      <p:pic>
        <p:nvPicPr>
          <p:cNvPr id="2" name="Picture 1">
            <a:extLst>
              <a:ext uri="{FF2B5EF4-FFF2-40B4-BE49-F238E27FC236}">
                <a16:creationId xmlns:a16="http://schemas.microsoft.com/office/drawing/2014/main" id="{1C746C4C-4E86-2D2E-1E71-641B97552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
        <p:nvSpPr>
          <p:cNvPr id="4" name="TextBox 3">
            <a:extLst>
              <a:ext uri="{FF2B5EF4-FFF2-40B4-BE49-F238E27FC236}">
                <a16:creationId xmlns:a16="http://schemas.microsoft.com/office/drawing/2014/main" id="{F3980A5B-CA62-359E-179D-3779716DED8E}"/>
              </a:ext>
            </a:extLst>
          </p:cNvPr>
          <p:cNvSpPr txBox="1"/>
          <p:nvPr/>
        </p:nvSpPr>
        <p:spPr>
          <a:xfrm>
            <a:off x="4243075" y="55693"/>
            <a:ext cx="6629401" cy="461665"/>
          </a:xfrm>
          <a:prstGeom prst="rect">
            <a:avLst/>
          </a:prstGeom>
          <a:solidFill>
            <a:schemeClr val="bg2">
              <a:lumMod val="50000"/>
            </a:schemeClr>
          </a:solidFill>
        </p:spPr>
        <p:txBody>
          <a:bodyPr wrap="square">
            <a:spAutoFit/>
          </a:bodyPr>
          <a:lstStyle/>
          <a:p>
            <a:r>
              <a:rPr lang="en-GB" altLang="fr-FR" sz="2400" b="1" dirty="0">
                <a:solidFill>
                  <a:schemeClr val="bg1"/>
                </a:solidFill>
              </a:rPr>
              <a:t>PASSING CUSTOMS</a:t>
            </a:r>
            <a:endParaRPr lang="fr-FR" altLang="fr-FR" sz="2400" b="1" dirty="0">
              <a:solidFill>
                <a:schemeClr val="bg1"/>
              </a:solidFill>
            </a:endParaRPr>
          </a:p>
        </p:txBody>
      </p:sp>
    </p:spTree>
    <p:extLst>
      <p:ext uri="{BB962C8B-B14F-4D97-AF65-F5344CB8AC3E}">
        <p14:creationId xmlns:p14="http://schemas.microsoft.com/office/powerpoint/2010/main" val="128655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3A1FB3F3-F211-5F53-2B4E-A08EEA0B8CD4}"/>
              </a:ext>
            </a:extLst>
          </p:cNvPr>
          <p:cNvGraphicFramePr/>
          <p:nvPr>
            <p:extLst>
              <p:ext uri="{D42A27DB-BD31-4B8C-83A1-F6EECF244321}">
                <p14:modId xmlns:p14="http://schemas.microsoft.com/office/powerpoint/2010/main" val="367444965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45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144E7-446D-BE68-64D4-09BBDA26D400}"/>
              </a:ext>
            </a:extLst>
          </p:cNvPr>
          <p:cNvPicPr>
            <a:picLocks noChangeAspect="1"/>
          </p:cNvPicPr>
          <p:nvPr/>
        </p:nvPicPr>
        <p:blipFill>
          <a:blip r:embed="rId2"/>
          <a:srcRect b="3244"/>
          <a:stretch>
            <a:fillRect/>
          </a:stretch>
        </p:blipFill>
        <p:spPr>
          <a:xfrm>
            <a:off x="20" y="10"/>
            <a:ext cx="12191980" cy="6340632"/>
          </a:xfrm>
          <a:prstGeom prst="rect">
            <a:avLst/>
          </a:prstGeom>
        </p:spPr>
      </p:pic>
      <p:pic>
        <p:nvPicPr>
          <p:cNvPr id="2" name="Picture 1">
            <a:extLst>
              <a:ext uri="{FF2B5EF4-FFF2-40B4-BE49-F238E27FC236}">
                <a16:creationId xmlns:a16="http://schemas.microsoft.com/office/drawing/2014/main" id="{06967E71-F40C-3293-8D65-FFD7BB607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
        <p:nvSpPr>
          <p:cNvPr id="4" name="TextBox 3">
            <a:extLst>
              <a:ext uri="{FF2B5EF4-FFF2-40B4-BE49-F238E27FC236}">
                <a16:creationId xmlns:a16="http://schemas.microsoft.com/office/drawing/2014/main" id="{AD3D4E93-066B-37F3-4B9F-832D8AB9BF81}"/>
              </a:ext>
            </a:extLst>
          </p:cNvPr>
          <p:cNvSpPr txBox="1"/>
          <p:nvPr/>
        </p:nvSpPr>
        <p:spPr>
          <a:xfrm>
            <a:off x="4243075" y="55693"/>
            <a:ext cx="6629401" cy="461665"/>
          </a:xfrm>
          <a:prstGeom prst="rect">
            <a:avLst/>
          </a:prstGeom>
          <a:solidFill>
            <a:schemeClr val="bg2">
              <a:lumMod val="50000"/>
            </a:schemeClr>
          </a:solidFill>
        </p:spPr>
        <p:txBody>
          <a:bodyPr wrap="square">
            <a:spAutoFit/>
          </a:bodyPr>
          <a:lstStyle/>
          <a:p>
            <a:r>
              <a:rPr lang="en-GB" altLang="fr-FR" sz="2400" b="1" dirty="0">
                <a:solidFill>
                  <a:schemeClr val="bg1"/>
                </a:solidFill>
              </a:rPr>
              <a:t>PASSING CUSTOMS</a:t>
            </a:r>
            <a:endParaRPr lang="fr-FR" altLang="fr-FR" sz="2400" b="1" dirty="0">
              <a:solidFill>
                <a:schemeClr val="bg1"/>
              </a:solidFill>
            </a:endParaRPr>
          </a:p>
        </p:txBody>
      </p:sp>
    </p:spTree>
    <p:extLst>
      <p:ext uri="{BB962C8B-B14F-4D97-AF65-F5344CB8AC3E}">
        <p14:creationId xmlns:p14="http://schemas.microsoft.com/office/powerpoint/2010/main" val="3471233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A4728-7EA8-89FD-2459-A1EDCF97AA2B}"/>
              </a:ext>
            </a:extLst>
          </p:cNvPr>
          <p:cNvPicPr>
            <a:picLocks noChangeAspect="1"/>
          </p:cNvPicPr>
          <p:nvPr/>
        </p:nvPicPr>
        <p:blipFill>
          <a:blip r:embed="rId2"/>
          <a:srcRect t="7795" b="2151"/>
          <a:stretch>
            <a:fillRect/>
          </a:stretch>
        </p:blipFill>
        <p:spPr>
          <a:xfrm>
            <a:off x="20" y="10"/>
            <a:ext cx="12191980" cy="6340632"/>
          </a:xfrm>
          <a:prstGeom prst="rect">
            <a:avLst/>
          </a:prstGeom>
        </p:spPr>
      </p:pic>
      <p:pic>
        <p:nvPicPr>
          <p:cNvPr id="2" name="Picture 1">
            <a:extLst>
              <a:ext uri="{FF2B5EF4-FFF2-40B4-BE49-F238E27FC236}">
                <a16:creationId xmlns:a16="http://schemas.microsoft.com/office/drawing/2014/main" id="{BFA21497-CBFC-40C5-58B6-0147AB466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
        <p:nvSpPr>
          <p:cNvPr id="4" name="TextBox 3">
            <a:extLst>
              <a:ext uri="{FF2B5EF4-FFF2-40B4-BE49-F238E27FC236}">
                <a16:creationId xmlns:a16="http://schemas.microsoft.com/office/drawing/2014/main" id="{E3D4E9A0-A078-9A3E-A1E1-3AF2C0D2880F}"/>
              </a:ext>
            </a:extLst>
          </p:cNvPr>
          <p:cNvSpPr txBox="1"/>
          <p:nvPr/>
        </p:nvSpPr>
        <p:spPr>
          <a:xfrm>
            <a:off x="4243075" y="55693"/>
            <a:ext cx="6629401" cy="461665"/>
          </a:xfrm>
          <a:prstGeom prst="rect">
            <a:avLst/>
          </a:prstGeom>
          <a:solidFill>
            <a:schemeClr val="bg2">
              <a:lumMod val="50000"/>
            </a:schemeClr>
          </a:solidFill>
        </p:spPr>
        <p:txBody>
          <a:bodyPr wrap="square">
            <a:spAutoFit/>
          </a:bodyPr>
          <a:lstStyle/>
          <a:p>
            <a:r>
              <a:rPr lang="en-GB" altLang="fr-FR" sz="2400" b="1" dirty="0">
                <a:solidFill>
                  <a:schemeClr val="bg1"/>
                </a:solidFill>
              </a:rPr>
              <a:t>PASSING CUSTOMS</a:t>
            </a:r>
            <a:endParaRPr lang="fr-FR" altLang="fr-FR" sz="2400" b="1" dirty="0">
              <a:solidFill>
                <a:schemeClr val="bg1"/>
              </a:solidFill>
            </a:endParaRPr>
          </a:p>
        </p:txBody>
      </p:sp>
    </p:spTree>
    <p:extLst>
      <p:ext uri="{BB962C8B-B14F-4D97-AF65-F5344CB8AC3E}">
        <p14:creationId xmlns:p14="http://schemas.microsoft.com/office/powerpoint/2010/main" val="1907056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7F101-CAF8-3877-B7CE-FA80BC6BE52F}"/>
              </a:ext>
            </a:extLst>
          </p:cNvPr>
          <p:cNvPicPr>
            <a:picLocks noChangeAspect="1"/>
          </p:cNvPicPr>
          <p:nvPr/>
        </p:nvPicPr>
        <p:blipFill>
          <a:blip r:embed="rId2"/>
          <a:srcRect t="11196" b="9101"/>
          <a:stretch>
            <a:fillRect/>
          </a:stretch>
        </p:blipFill>
        <p:spPr>
          <a:xfrm>
            <a:off x="20" y="10"/>
            <a:ext cx="12191980" cy="6340632"/>
          </a:xfrm>
          <a:prstGeom prst="rect">
            <a:avLst/>
          </a:prstGeom>
        </p:spPr>
      </p:pic>
      <p:pic>
        <p:nvPicPr>
          <p:cNvPr id="2" name="Picture 1">
            <a:extLst>
              <a:ext uri="{FF2B5EF4-FFF2-40B4-BE49-F238E27FC236}">
                <a16:creationId xmlns:a16="http://schemas.microsoft.com/office/drawing/2014/main" id="{7D00E9B0-5EC3-830D-D9E2-5556192AA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
        <p:nvSpPr>
          <p:cNvPr id="3" name="TextBox 2">
            <a:extLst>
              <a:ext uri="{FF2B5EF4-FFF2-40B4-BE49-F238E27FC236}">
                <a16:creationId xmlns:a16="http://schemas.microsoft.com/office/drawing/2014/main" id="{319F6F34-390B-AE28-D6F8-A3D1C29460D9}"/>
              </a:ext>
            </a:extLst>
          </p:cNvPr>
          <p:cNvSpPr txBox="1"/>
          <p:nvPr/>
        </p:nvSpPr>
        <p:spPr>
          <a:xfrm>
            <a:off x="4243075" y="55693"/>
            <a:ext cx="6629401" cy="461665"/>
          </a:xfrm>
          <a:prstGeom prst="rect">
            <a:avLst/>
          </a:prstGeom>
          <a:solidFill>
            <a:schemeClr val="bg2">
              <a:lumMod val="50000"/>
            </a:schemeClr>
          </a:solidFill>
        </p:spPr>
        <p:txBody>
          <a:bodyPr wrap="square">
            <a:spAutoFit/>
          </a:bodyPr>
          <a:lstStyle/>
          <a:p>
            <a:r>
              <a:rPr lang="en-GB" altLang="fr-FR" sz="2400" b="1" dirty="0">
                <a:solidFill>
                  <a:schemeClr val="bg1"/>
                </a:solidFill>
              </a:rPr>
              <a:t>PASSING CUSTOMS</a:t>
            </a:r>
            <a:endParaRPr lang="fr-FR" altLang="fr-FR" sz="2400" b="1" dirty="0">
              <a:solidFill>
                <a:schemeClr val="bg1"/>
              </a:solidFill>
            </a:endParaRPr>
          </a:p>
        </p:txBody>
      </p:sp>
    </p:spTree>
    <p:extLst>
      <p:ext uri="{BB962C8B-B14F-4D97-AF65-F5344CB8AC3E}">
        <p14:creationId xmlns:p14="http://schemas.microsoft.com/office/powerpoint/2010/main" val="2123267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097A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E323B49-BB99-CC9F-14DE-DDEE13D8D6C8}"/>
              </a:ext>
            </a:extLst>
          </p:cNvPr>
          <p:cNvPicPr>
            <a:picLocks noChangeAspect="1"/>
          </p:cNvPicPr>
          <p:nvPr/>
        </p:nvPicPr>
        <p:blipFill>
          <a:blip r:embed="rId2"/>
          <a:stretch>
            <a:fillRect/>
          </a:stretch>
        </p:blipFill>
        <p:spPr>
          <a:xfrm>
            <a:off x="2055258" y="1128608"/>
            <a:ext cx="8075894" cy="5249332"/>
          </a:xfrm>
          <a:prstGeom prst="rect">
            <a:avLst/>
          </a:prstGeom>
        </p:spPr>
      </p:pic>
      <p:pic>
        <p:nvPicPr>
          <p:cNvPr id="2" name="Picture 1">
            <a:extLst>
              <a:ext uri="{FF2B5EF4-FFF2-40B4-BE49-F238E27FC236}">
                <a16:creationId xmlns:a16="http://schemas.microsoft.com/office/drawing/2014/main" id="{F7E5E10F-7A81-C239-C2C0-BEADC2272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308" y="614971"/>
            <a:ext cx="1319524" cy="680654"/>
          </a:xfrm>
          <a:prstGeom prst="rect">
            <a:avLst/>
          </a:prstGeom>
        </p:spPr>
      </p:pic>
      <p:sp>
        <p:nvSpPr>
          <p:cNvPr id="4" name="TextBox 3">
            <a:extLst>
              <a:ext uri="{FF2B5EF4-FFF2-40B4-BE49-F238E27FC236}">
                <a16:creationId xmlns:a16="http://schemas.microsoft.com/office/drawing/2014/main" id="{0B12BC56-BBDF-1DBD-0482-1CCCDEF54B2E}"/>
              </a:ext>
            </a:extLst>
          </p:cNvPr>
          <p:cNvSpPr txBox="1"/>
          <p:nvPr/>
        </p:nvSpPr>
        <p:spPr>
          <a:xfrm>
            <a:off x="758948" y="666943"/>
            <a:ext cx="6292188" cy="461665"/>
          </a:xfrm>
          <a:prstGeom prst="rect">
            <a:avLst/>
          </a:prstGeom>
          <a:solidFill>
            <a:schemeClr val="bg2">
              <a:lumMod val="50000"/>
            </a:schemeClr>
          </a:solidFill>
        </p:spPr>
        <p:txBody>
          <a:bodyPr wrap="square">
            <a:spAutoFit/>
          </a:bodyPr>
          <a:lstStyle/>
          <a:p>
            <a:r>
              <a:rPr lang="en-GB" altLang="fr-FR" sz="2400" b="1" dirty="0">
                <a:solidFill>
                  <a:schemeClr val="bg1"/>
                </a:solidFill>
              </a:rPr>
              <a:t>SHARING A VOUCHER </a:t>
            </a:r>
            <a:endParaRPr lang="fr-FR" altLang="fr-FR" sz="2400" b="1" dirty="0">
              <a:solidFill>
                <a:schemeClr val="bg1"/>
              </a:solidFill>
            </a:endParaRPr>
          </a:p>
        </p:txBody>
      </p:sp>
    </p:spTree>
    <p:extLst>
      <p:ext uri="{BB962C8B-B14F-4D97-AF65-F5344CB8AC3E}">
        <p14:creationId xmlns:p14="http://schemas.microsoft.com/office/powerpoint/2010/main" val="2429727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075DF-E66E-2CB1-E726-CC499DAAC67D}"/>
              </a:ext>
            </a:extLst>
          </p:cNvPr>
          <p:cNvPicPr>
            <a:picLocks noChangeAspect="1"/>
          </p:cNvPicPr>
          <p:nvPr/>
        </p:nvPicPr>
        <p:blipFill>
          <a:blip r:embed="rId2"/>
          <a:srcRect b="15779"/>
          <a:stretch>
            <a:fillRect/>
          </a:stretch>
        </p:blipFill>
        <p:spPr>
          <a:xfrm>
            <a:off x="20" y="10"/>
            <a:ext cx="12191980" cy="6340632"/>
          </a:xfrm>
          <a:prstGeom prst="rect">
            <a:avLst/>
          </a:prstGeom>
        </p:spPr>
      </p:pic>
      <p:pic>
        <p:nvPicPr>
          <p:cNvPr id="2" name="Picture 1">
            <a:extLst>
              <a:ext uri="{FF2B5EF4-FFF2-40B4-BE49-F238E27FC236}">
                <a16:creationId xmlns:a16="http://schemas.microsoft.com/office/drawing/2014/main" id="{2FEC419A-D638-1F5C-815B-79CE9D454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Tree>
    <p:extLst>
      <p:ext uri="{BB962C8B-B14F-4D97-AF65-F5344CB8AC3E}">
        <p14:creationId xmlns:p14="http://schemas.microsoft.com/office/powerpoint/2010/main" val="2929729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784519-95D8-A3E0-21D2-AFBEFC927B21}"/>
              </a:ext>
            </a:extLst>
          </p:cNvPr>
          <p:cNvPicPr>
            <a:picLocks noChangeAspect="1"/>
          </p:cNvPicPr>
          <p:nvPr/>
        </p:nvPicPr>
        <p:blipFill>
          <a:blip r:embed="rId2"/>
          <a:stretch>
            <a:fillRect/>
          </a:stretch>
        </p:blipFill>
        <p:spPr>
          <a:xfrm>
            <a:off x="1815043" y="791941"/>
            <a:ext cx="8243454" cy="5274117"/>
          </a:xfrm>
          <a:prstGeom prst="rect">
            <a:avLst/>
          </a:prstGeom>
        </p:spPr>
      </p:pic>
      <p:pic>
        <p:nvPicPr>
          <p:cNvPr id="2" name="Picture 1">
            <a:extLst>
              <a:ext uri="{FF2B5EF4-FFF2-40B4-BE49-F238E27FC236}">
                <a16:creationId xmlns:a16="http://schemas.microsoft.com/office/drawing/2014/main" id="{227CFC99-9BF5-8625-51C3-3FD8EC728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859" y="597691"/>
            <a:ext cx="1319524" cy="680654"/>
          </a:xfrm>
          <a:prstGeom prst="rect">
            <a:avLst/>
          </a:prstGeom>
        </p:spPr>
      </p:pic>
      <p:sp>
        <p:nvSpPr>
          <p:cNvPr id="4" name="TextBox 3">
            <a:extLst>
              <a:ext uri="{FF2B5EF4-FFF2-40B4-BE49-F238E27FC236}">
                <a16:creationId xmlns:a16="http://schemas.microsoft.com/office/drawing/2014/main" id="{ABE8F8F2-7CB8-B435-8764-74158265CFC8}"/>
              </a:ext>
            </a:extLst>
          </p:cNvPr>
          <p:cNvSpPr txBox="1"/>
          <p:nvPr/>
        </p:nvSpPr>
        <p:spPr>
          <a:xfrm>
            <a:off x="3037730" y="44310"/>
            <a:ext cx="6629401" cy="461665"/>
          </a:xfrm>
          <a:prstGeom prst="rect">
            <a:avLst/>
          </a:prstGeom>
          <a:solidFill>
            <a:schemeClr val="bg2">
              <a:lumMod val="50000"/>
            </a:schemeClr>
          </a:solidFill>
        </p:spPr>
        <p:txBody>
          <a:bodyPr wrap="square">
            <a:spAutoFit/>
          </a:bodyPr>
          <a:lstStyle/>
          <a:p>
            <a:r>
              <a:rPr lang="en-GB" altLang="fr-FR" sz="2400" b="1" dirty="0">
                <a:solidFill>
                  <a:schemeClr val="bg1"/>
                </a:solidFill>
              </a:rPr>
              <a:t>SHARING A VOUCHER</a:t>
            </a:r>
            <a:endParaRPr lang="fr-FR" altLang="fr-FR" sz="2400" b="1" dirty="0">
              <a:solidFill>
                <a:schemeClr val="bg1"/>
              </a:solidFill>
            </a:endParaRPr>
          </a:p>
        </p:txBody>
      </p:sp>
    </p:spTree>
    <p:extLst>
      <p:ext uri="{BB962C8B-B14F-4D97-AF65-F5344CB8AC3E}">
        <p14:creationId xmlns:p14="http://schemas.microsoft.com/office/powerpoint/2010/main" val="4081685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8C2C-5A6F-93C6-FE96-3AA3764BCC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8E850E-F32A-F8C5-52C4-224975F15866}"/>
              </a:ext>
            </a:extLst>
          </p:cNvPr>
          <p:cNvSpPr txBox="1"/>
          <p:nvPr/>
        </p:nvSpPr>
        <p:spPr>
          <a:xfrm>
            <a:off x="970354" y="4965866"/>
            <a:ext cx="10909073" cy="1057655"/>
          </a:xfrm>
          <a:prstGeom prst="rect">
            <a:avLst/>
          </a:prstGeom>
        </p:spPr>
        <p:txBody>
          <a:bodyPr vert="horz" lIns="91440" tIns="45720" rIns="91440" bIns="45720" rtlCol="0" anchor="b">
            <a:noAutofit/>
          </a:bodyPr>
          <a:lstStyle/>
          <a:p>
            <a:pPr defTabSz="914400">
              <a:lnSpc>
                <a:spcPct val="85000"/>
              </a:lnSpc>
              <a:spcBef>
                <a:spcPct val="0"/>
              </a:spcBef>
              <a:spcAft>
                <a:spcPts val="600"/>
              </a:spcAft>
            </a:pPr>
            <a:r>
              <a:rPr lang="en-US" altLang="fr-FR" sz="2800" b="1" spc="-50" dirty="0">
                <a:solidFill>
                  <a:srgbClr val="FF0000"/>
                </a:solidFill>
                <a:latin typeface="+mj-lt"/>
                <a:ea typeface="+mj-ea"/>
                <a:cs typeface="+mj-cs"/>
              </a:rPr>
              <a:t>Validation Voucher – </a:t>
            </a:r>
            <a:r>
              <a:rPr lang="en-US" altLang="fr-FR" sz="2800" b="1" spc="-50" dirty="0">
                <a:latin typeface="+mj-lt"/>
                <a:ea typeface="+mj-ea"/>
                <a:cs typeface="+mj-cs"/>
              </a:rPr>
              <a:t>Currently not to be used by Indian carnet holders, as the front page of the Physical carnet to be validated in India.  </a:t>
            </a:r>
          </a:p>
        </p:txBody>
      </p:sp>
      <p:pic>
        <p:nvPicPr>
          <p:cNvPr id="8" name="Picture 7">
            <a:extLst>
              <a:ext uri="{FF2B5EF4-FFF2-40B4-BE49-F238E27FC236}">
                <a16:creationId xmlns:a16="http://schemas.microsoft.com/office/drawing/2014/main" id="{CD9E1A6F-E253-559D-AF7F-FBE2D4285A44}"/>
              </a:ext>
            </a:extLst>
          </p:cNvPr>
          <p:cNvPicPr>
            <a:picLocks noChangeAspect="1"/>
          </p:cNvPicPr>
          <p:nvPr/>
        </p:nvPicPr>
        <p:blipFill>
          <a:blip r:embed="rId2"/>
          <a:stretch>
            <a:fillRect/>
          </a:stretch>
        </p:blipFill>
        <p:spPr>
          <a:xfrm>
            <a:off x="728317" y="640080"/>
            <a:ext cx="5038792" cy="3602736"/>
          </a:xfrm>
          <a:prstGeom prst="rect">
            <a:avLst/>
          </a:prstGeom>
        </p:spPr>
      </p:pic>
      <p:pic>
        <p:nvPicPr>
          <p:cNvPr id="6" name="Picture 5">
            <a:extLst>
              <a:ext uri="{FF2B5EF4-FFF2-40B4-BE49-F238E27FC236}">
                <a16:creationId xmlns:a16="http://schemas.microsoft.com/office/drawing/2014/main" id="{A03D9FA7-7853-F0C9-436D-15019E7280EE}"/>
              </a:ext>
            </a:extLst>
          </p:cNvPr>
          <p:cNvPicPr>
            <a:picLocks noChangeAspect="1"/>
          </p:cNvPicPr>
          <p:nvPr/>
        </p:nvPicPr>
        <p:blipFill>
          <a:blip r:embed="rId3"/>
          <a:stretch>
            <a:fillRect/>
          </a:stretch>
        </p:blipFill>
        <p:spPr>
          <a:xfrm>
            <a:off x="6424891" y="640080"/>
            <a:ext cx="5038792" cy="3602736"/>
          </a:xfrm>
          <a:prstGeom prst="rect">
            <a:avLst/>
          </a:prstGeom>
        </p:spPr>
      </p:pic>
    </p:spTree>
    <p:extLst>
      <p:ext uri="{BB962C8B-B14F-4D97-AF65-F5344CB8AC3E}">
        <p14:creationId xmlns:p14="http://schemas.microsoft.com/office/powerpoint/2010/main" val="3616502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D4AB7-5EAC-7800-51A5-C4F34E278E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22A104-7292-DA56-F81A-AA96AC657F62}"/>
              </a:ext>
            </a:extLst>
          </p:cNvPr>
          <p:cNvPicPr>
            <a:picLocks noChangeAspect="1"/>
          </p:cNvPicPr>
          <p:nvPr/>
        </p:nvPicPr>
        <p:blipFill>
          <a:blip r:embed="rId2"/>
          <a:stretch>
            <a:fillRect/>
          </a:stretch>
        </p:blipFill>
        <p:spPr>
          <a:xfrm>
            <a:off x="333944" y="568941"/>
            <a:ext cx="5553976" cy="4334639"/>
          </a:xfrm>
          <a:prstGeom prst="rect">
            <a:avLst/>
          </a:prstGeom>
        </p:spPr>
      </p:pic>
      <p:pic>
        <p:nvPicPr>
          <p:cNvPr id="7" name="Picture 6">
            <a:extLst>
              <a:ext uri="{FF2B5EF4-FFF2-40B4-BE49-F238E27FC236}">
                <a16:creationId xmlns:a16="http://schemas.microsoft.com/office/drawing/2014/main" id="{A78686E7-AD13-37C8-391B-78F12C5E8CB0}"/>
              </a:ext>
            </a:extLst>
          </p:cNvPr>
          <p:cNvPicPr>
            <a:picLocks noChangeAspect="1"/>
          </p:cNvPicPr>
          <p:nvPr/>
        </p:nvPicPr>
        <p:blipFill>
          <a:blip r:embed="rId3"/>
          <a:stretch>
            <a:fillRect/>
          </a:stretch>
        </p:blipFill>
        <p:spPr>
          <a:xfrm>
            <a:off x="5887920" y="818331"/>
            <a:ext cx="5553976" cy="3817120"/>
          </a:xfrm>
          <a:prstGeom prst="rect">
            <a:avLst/>
          </a:prstGeom>
        </p:spPr>
      </p:pic>
      <p:sp>
        <p:nvSpPr>
          <p:cNvPr id="6" name="TextBox 5">
            <a:extLst>
              <a:ext uri="{FF2B5EF4-FFF2-40B4-BE49-F238E27FC236}">
                <a16:creationId xmlns:a16="http://schemas.microsoft.com/office/drawing/2014/main" id="{CED500F1-DC06-2A60-0060-1733E09946AD}"/>
              </a:ext>
            </a:extLst>
          </p:cNvPr>
          <p:cNvSpPr txBox="1"/>
          <p:nvPr/>
        </p:nvSpPr>
        <p:spPr>
          <a:xfrm>
            <a:off x="1433683" y="5337112"/>
            <a:ext cx="8908474" cy="1036887"/>
          </a:xfrm>
          <a:prstGeom prst="rect">
            <a:avLst/>
          </a:prstGeom>
          <a:noFill/>
        </p:spPr>
        <p:txBody>
          <a:bodyPr wrap="square">
            <a:spAutoFit/>
          </a:bodyPr>
          <a:lstStyle/>
          <a:p>
            <a:pPr algn="just" defTabSz="914400">
              <a:lnSpc>
                <a:spcPct val="85000"/>
              </a:lnSpc>
              <a:spcBef>
                <a:spcPct val="0"/>
              </a:spcBef>
              <a:spcAft>
                <a:spcPts val="600"/>
              </a:spcAft>
            </a:pPr>
            <a:r>
              <a:rPr lang="en-US" altLang="fr-FR" sz="2400" b="1" spc="-50" dirty="0">
                <a:solidFill>
                  <a:srgbClr val="FF0000"/>
                </a:solidFill>
                <a:ea typeface="+mj-ea"/>
                <a:cs typeface="+mj-cs"/>
              </a:rPr>
              <a:t>Exportation Voucher – </a:t>
            </a:r>
            <a:r>
              <a:rPr lang="en-US" altLang="fr-FR" sz="2400" b="1" spc="-50" dirty="0">
                <a:ea typeface="+mj-ea"/>
                <a:cs typeface="+mj-cs"/>
              </a:rPr>
              <a:t>Currently not to be used by Indian carnet holders, as the Exportation Voucher &amp; Counterfoil of the Physical carnet are to be validated &amp; endorsed in India.  </a:t>
            </a:r>
          </a:p>
        </p:txBody>
      </p:sp>
    </p:spTree>
    <p:extLst>
      <p:ext uri="{BB962C8B-B14F-4D97-AF65-F5344CB8AC3E}">
        <p14:creationId xmlns:p14="http://schemas.microsoft.com/office/powerpoint/2010/main" val="4129218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97B14-67A6-C4A1-EA68-CF4BD5087C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FF8B50-728D-9ADC-6C5C-716AD768E028}"/>
              </a:ext>
            </a:extLst>
          </p:cNvPr>
          <p:cNvPicPr>
            <a:picLocks noChangeAspect="1"/>
          </p:cNvPicPr>
          <p:nvPr/>
        </p:nvPicPr>
        <p:blipFill>
          <a:blip r:embed="rId2"/>
          <a:stretch>
            <a:fillRect/>
          </a:stretch>
        </p:blipFill>
        <p:spPr>
          <a:xfrm>
            <a:off x="221079" y="886631"/>
            <a:ext cx="5874921" cy="4087198"/>
          </a:xfrm>
          <a:prstGeom prst="rect">
            <a:avLst/>
          </a:prstGeom>
        </p:spPr>
      </p:pic>
      <p:pic>
        <p:nvPicPr>
          <p:cNvPr id="7" name="Picture 6">
            <a:extLst>
              <a:ext uri="{FF2B5EF4-FFF2-40B4-BE49-F238E27FC236}">
                <a16:creationId xmlns:a16="http://schemas.microsoft.com/office/drawing/2014/main" id="{067AF21B-5FBF-8C70-040A-8181C2D6EBB5}"/>
              </a:ext>
            </a:extLst>
          </p:cNvPr>
          <p:cNvPicPr>
            <a:picLocks noChangeAspect="1"/>
          </p:cNvPicPr>
          <p:nvPr/>
        </p:nvPicPr>
        <p:blipFill>
          <a:blip r:embed="rId3"/>
          <a:stretch>
            <a:fillRect/>
          </a:stretch>
        </p:blipFill>
        <p:spPr>
          <a:xfrm>
            <a:off x="6096000" y="886631"/>
            <a:ext cx="5655552" cy="4069152"/>
          </a:xfrm>
          <a:prstGeom prst="rect">
            <a:avLst/>
          </a:prstGeom>
        </p:spPr>
      </p:pic>
      <p:sp>
        <p:nvSpPr>
          <p:cNvPr id="3" name="TextBox 2">
            <a:extLst>
              <a:ext uri="{FF2B5EF4-FFF2-40B4-BE49-F238E27FC236}">
                <a16:creationId xmlns:a16="http://schemas.microsoft.com/office/drawing/2014/main" id="{56609E57-15E6-6DE2-522D-BBA08FCA8D4F}"/>
              </a:ext>
            </a:extLst>
          </p:cNvPr>
          <p:cNvSpPr txBox="1"/>
          <p:nvPr/>
        </p:nvSpPr>
        <p:spPr>
          <a:xfrm>
            <a:off x="1378526" y="5177462"/>
            <a:ext cx="8908474" cy="1036887"/>
          </a:xfrm>
          <a:prstGeom prst="rect">
            <a:avLst/>
          </a:prstGeom>
          <a:noFill/>
        </p:spPr>
        <p:txBody>
          <a:bodyPr wrap="square">
            <a:spAutoFit/>
          </a:bodyPr>
          <a:lstStyle/>
          <a:p>
            <a:pPr algn="just" defTabSz="914400">
              <a:lnSpc>
                <a:spcPct val="85000"/>
              </a:lnSpc>
              <a:spcBef>
                <a:spcPct val="0"/>
              </a:spcBef>
              <a:spcAft>
                <a:spcPts val="600"/>
              </a:spcAft>
            </a:pPr>
            <a:r>
              <a:rPr lang="en-US" altLang="fr-FR" sz="2400" b="1" spc="-50" dirty="0">
                <a:solidFill>
                  <a:srgbClr val="FF0000"/>
                </a:solidFill>
                <a:ea typeface="+mj-ea"/>
                <a:cs typeface="+mj-cs"/>
              </a:rPr>
              <a:t>Importation Voucher – </a:t>
            </a:r>
            <a:r>
              <a:rPr lang="en-US" altLang="fr-FR" sz="2400" b="1" spc="-50" dirty="0">
                <a:ea typeface="+mj-ea"/>
                <a:cs typeface="+mj-cs"/>
              </a:rPr>
              <a:t>To be presented to the Customs in </a:t>
            </a:r>
            <a:r>
              <a:rPr lang="en-US" altLang="fr-FR" sz="2400" b="1" spc="-50" dirty="0">
                <a:solidFill>
                  <a:srgbClr val="0070C0"/>
                </a:solidFill>
                <a:ea typeface="+mj-ea"/>
                <a:cs typeface="+mj-cs"/>
              </a:rPr>
              <a:t>Digital Countries (EU, Norway, Switzerland and the UK) </a:t>
            </a:r>
            <a:r>
              <a:rPr lang="en-US" altLang="fr-FR" sz="2400" b="1" spc="-50" dirty="0">
                <a:ea typeface="+mj-ea"/>
                <a:cs typeface="+mj-cs"/>
              </a:rPr>
              <a:t>at the time of importation</a:t>
            </a:r>
          </a:p>
        </p:txBody>
      </p:sp>
    </p:spTree>
    <p:extLst>
      <p:ext uri="{BB962C8B-B14F-4D97-AF65-F5344CB8AC3E}">
        <p14:creationId xmlns:p14="http://schemas.microsoft.com/office/powerpoint/2010/main" val="1670041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1C905-A4DE-0989-2A32-80AF0CFB419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F281233-4DC0-6112-171A-1962F907C0BD}"/>
              </a:ext>
            </a:extLst>
          </p:cNvPr>
          <p:cNvPicPr>
            <a:picLocks noChangeAspect="1"/>
          </p:cNvPicPr>
          <p:nvPr/>
        </p:nvPicPr>
        <p:blipFill>
          <a:blip r:embed="rId2"/>
          <a:stretch>
            <a:fillRect/>
          </a:stretch>
        </p:blipFill>
        <p:spPr>
          <a:xfrm>
            <a:off x="331950" y="619815"/>
            <a:ext cx="6478430" cy="4825690"/>
          </a:xfrm>
          <a:prstGeom prst="rect">
            <a:avLst/>
          </a:prstGeom>
        </p:spPr>
      </p:pic>
      <p:pic>
        <p:nvPicPr>
          <p:cNvPr id="7" name="Picture 6">
            <a:extLst>
              <a:ext uri="{FF2B5EF4-FFF2-40B4-BE49-F238E27FC236}">
                <a16:creationId xmlns:a16="http://schemas.microsoft.com/office/drawing/2014/main" id="{0BCE5383-F948-786A-2A56-3AEA4ED187EB}"/>
              </a:ext>
            </a:extLst>
          </p:cNvPr>
          <p:cNvPicPr>
            <a:picLocks noChangeAspect="1"/>
          </p:cNvPicPr>
          <p:nvPr/>
        </p:nvPicPr>
        <p:blipFill>
          <a:blip r:embed="rId3"/>
          <a:stretch>
            <a:fillRect/>
          </a:stretch>
        </p:blipFill>
        <p:spPr>
          <a:xfrm>
            <a:off x="6522600" y="821907"/>
            <a:ext cx="5515864" cy="4421505"/>
          </a:xfrm>
          <a:prstGeom prst="rect">
            <a:avLst/>
          </a:prstGeom>
        </p:spPr>
      </p:pic>
      <p:sp>
        <p:nvSpPr>
          <p:cNvPr id="3" name="TextBox 2">
            <a:extLst>
              <a:ext uri="{FF2B5EF4-FFF2-40B4-BE49-F238E27FC236}">
                <a16:creationId xmlns:a16="http://schemas.microsoft.com/office/drawing/2014/main" id="{72E5A3C6-2940-A240-864C-8BA92D83D170}"/>
              </a:ext>
            </a:extLst>
          </p:cNvPr>
          <p:cNvSpPr txBox="1"/>
          <p:nvPr/>
        </p:nvSpPr>
        <p:spPr>
          <a:xfrm>
            <a:off x="692728" y="5446626"/>
            <a:ext cx="10584873" cy="722955"/>
          </a:xfrm>
          <a:prstGeom prst="rect">
            <a:avLst/>
          </a:prstGeom>
          <a:noFill/>
        </p:spPr>
        <p:txBody>
          <a:bodyPr wrap="square">
            <a:spAutoFit/>
          </a:bodyPr>
          <a:lstStyle/>
          <a:p>
            <a:pPr algn="just" defTabSz="914400">
              <a:lnSpc>
                <a:spcPct val="85000"/>
              </a:lnSpc>
              <a:spcBef>
                <a:spcPct val="0"/>
              </a:spcBef>
              <a:spcAft>
                <a:spcPts val="600"/>
              </a:spcAft>
            </a:pPr>
            <a:r>
              <a:rPr lang="en-US" altLang="fr-FR" sz="2400" b="1" spc="-50" dirty="0">
                <a:solidFill>
                  <a:srgbClr val="FF0000"/>
                </a:solidFill>
                <a:ea typeface="+mj-ea"/>
                <a:cs typeface="+mj-cs"/>
              </a:rPr>
              <a:t>Re-Exportation Voucher – </a:t>
            </a:r>
            <a:r>
              <a:rPr lang="en-US" altLang="fr-FR" sz="2400" b="1" spc="-50" dirty="0">
                <a:ea typeface="+mj-ea"/>
                <a:cs typeface="+mj-cs"/>
              </a:rPr>
              <a:t>To be presented to the Customs in </a:t>
            </a:r>
            <a:r>
              <a:rPr lang="en-US" altLang="fr-FR" sz="2400" b="1" spc="-50" dirty="0">
                <a:solidFill>
                  <a:srgbClr val="0070C0"/>
                </a:solidFill>
                <a:ea typeface="+mj-ea"/>
                <a:cs typeface="+mj-cs"/>
              </a:rPr>
              <a:t>Digital Countries (EU, Norway, Switzerland and the UK) </a:t>
            </a:r>
            <a:r>
              <a:rPr lang="en-US" altLang="fr-FR" sz="2400" b="1" spc="-50" dirty="0">
                <a:ea typeface="+mj-ea"/>
                <a:cs typeface="+mj-cs"/>
              </a:rPr>
              <a:t>at the time of re-exportation</a:t>
            </a:r>
          </a:p>
        </p:txBody>
      </p:sp>
    </p:spTree>
    <p:extLst>
      <p:ext uri="{BB962C8B-B14F-4D97-AF65-F5344CB8AC3E}">
        <p14:creationId xmlns:p14="http://schemas.microsoft.com/office/powerpoint/2010/main" val="406063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8" name="Rectangle 17">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20" name="Straight Connector 19">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21" name="TextBox 2">
            <a:extLst>
              <a:ext uri="{FF2B5EF4-FFF2-40B4-BE49-F238E27FC236}">
                <a16:creationId xmlns:a16="http://schemas.microsoft.com/office/drawing/2014/main" id="{E0AD1327-8E45-D1C3-F014-D57DD0B9CBF1}"/>
              </a:ext>
            </a:extLst>
          </p:cNvPr>
          <p:cNvGraphicFramePr/>
          <p:nvPr>
            <p:extLst>
              <p:ext uri="{D42A27DB-BD31-4B8C-83A1-F6EECF244321}">
                <p14:modId xmlns:p14="http://schemas.microsoft.com/office/powerpoint/2010/main" val="13087295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47CEE41B-854D-59A6-FE86-00A71CAA1E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Tree>
    <p:extLst>
      <p:ext uri="{BB962C8B-B14F-4D97-AF65-F5344CB8AC3E}">
        <p14:creationId xmlns:p14="http://schemas.microsoft.com/office/powerpoint/2010/main" val="2814287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40D14-523C-0EE4-AA27-628F16DBA4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91A20B0-813A-A34D-1597-2E3F7CFAF6BE}"/>
              </a:ext>
            </a:extLst>
          </p:cNvPr>
          <p:cNvPicPr>
            <a:picLocks noChangeAspect="1"/>
          </p:cNvPicPr>
          <p:nvPr/>
        </p:nvPicPr>
        <p:blipFill>
          <a:blip r:embed="rId2"/>
          <a:stretch>
            <a:fillRect/>
          </a:stretch>
        </p:blipFill>
        <p:spPr>
          <a:xfrm>
            <a:off x="1020450" y="762956"/>
            <a:ext cx="5675678" cy="4686679"/>
          </a:xfrm>
          <a:prstGeom prst="rect">
            <a:avLst/>
          </a:prstGeom>
        </p:spPr>
      </p:pic>
      <p:pic>
        <p:nvPicPr>
          <p:cNvPr id="7" name="Picture 6">
            <a:extLst>
              <a:ext uri="{FF2B5EF4-FFF2-40B4-BE49-F238E27FC236}">
                <a16:creationId xmlns:a16="http://schemas.microsoft.com/office/drawing/2014/main" id="{9EFE47D8-C890-C2AB-B38B-F96A1F70F6A8}"/>
              </a:ext>
            </a:extLst>
          </p:cNvPr>
          <p:cNvPicPr>
            <a:picLocks noChangeAspect="1"/>
          </p:cNvPicPr>
          <p:nvPr/>
        </p:nvPicPr>
        <p:blipFill>
          <a:blip r:embed="rId3"/>
          <a:stretch>
            <a:fillRect/>
          </a:stretch>
        </p:blipFill>
        <p:spPr>
          <a:xfrm>
            <a:off x="6596949" y="767773"/>
            <a:ext cx="5498066" cy="4906804"/>
          </a:xfrm>
          <a:prstGeom prst="rect">
            <a:avLst/>
          </a:prstGeom>
        </p:spPr>
      </p:pic>
      <p:sp>
        <p:nvSpPr>
          <p:cNvPr id="3" name="TextBox 2">
            <a:extLst>
              <a:ext uri="{FF2B5EF4-FFF2-40B4-BE49-F238E27FC236}">
                <a16:creationId xmlns:a16="http://schemas.microsoft.com/office/drawing/2014/main" id="{E160C956-5D1E-F3EF-D38C-FCA6E6D22AAF}"/>
              </a:ext>
            </a:extLst>
          </p:cNvPr>
          <p:cNvSpPr txBox="1"/>
          <p:nvPr/>
        </p:nvSpPr>
        <p:spPr>
          <a:xfrm>
            <a:off x="263236" y="5419378"/>
            <a:ext cx="11707091" cy="1036887"/>
          </a:xfrm>
          <a:prstGeom prst="rect">
            <a:avLst/>
          </a:prstGeom>
          <a:noFill/>
        </p:spPr>
        <p:txBody>
          <a:bodyPr wrap="square">
            <a:spAutoFit/>
          </a:bodyPr>
          <a:lstStyle/>
          <a:p>
            <a:pPr algn="just" defTabSz="914400">
              <a:lnSpc>
                <a:spcPct val="85000"/>
              </a:lnSpc>
              <a:spcBef>
                <a:spcPct val="0"/>
              </a:spcBef>
              <a:spcAft>
                <a:spcPts val="600"/>
              </a:spcAft>
            </a:pPr>
            <a:r>
              <a:rPr lang="en-US" altLang="fr-FR" sz="2400" b="1" spc="-50" dirty="0">
                <a:solidFill>
                  <a:srgbClr val="FF0000"/>
                </a:solidFill>
                <a:ea typeface="+mj-ea"/>
                <a:cs typeface="+mj-cs"/>
              </a:rPr>
              <a:t>Re-importation Voucher – </a:t>
            </a:r>
            <a:r>
              <a:rPr lang="en-US" altLang="fr-FR" sz="2400" b="1" spc="-50" dirty="0">
                <a:ea typeface="+mj-ea"/>
                <a:cs typeface="+mj-cs"/>
              </a:rPr>
              <a:t>Currently not to be used by Indian carnet holders, as the Reimportation Voucher &amp; Counterfoil of the Physical carnet are to be validated &amp; endorsed in India.  </a:t>
            </a:r>
          </a:p>
        </p:txBody>
      </p:sp>
    </p:spTree>
    <p:extLst>
      <p:ext uri="{BB962C8B-B14F-4D97-AF65-F5344CB8AC3E}">
        <p14:creationId xmlns:p14="http://schemas.microsoft.com/office/powerpoint/2010/main" val="3981725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F61AB-9FEC-1937-4D1F-BECE8F2454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962CFB-2064-DE95-7EC4-756082E44E22}"/>
              </a:ext>
            </a:extLst>
          </p:cNvPr>
          <p:cNvSpPr>
            <a:spLocks noGrp="1"/>
          </p:cNvSpPr>
          <p:nvPr>
            <p:ph type="title"/>
          </p:nvPr>
        </p:nvSpPr>
        <p:spPr>
          <a:xfrm>
            <a:off x="540594" y="547808"/>
            <a:ext cx="10818286" cy="593483"/>
          </a:xfrm>
          <a:solidFill>
            <a:schemeClr val="bg2">
              <a:lumMod val="50000"/>
            </a:schemeClr>
          </a:solidFill>
        </p:spPr>
        <p:txBody>
          <a:bodyPr anchor="ctr">
            <a:normAutofit/>
          </a:bodyPr>
          <a:lstStyle/>
          <a:p>
            <a:pPr>
              <a:lnSpc>
                <a:spcPct val="90000"/>
              </a:lnSpc>
            </a:pPr>
            <a:r>
              <a:rPr lang="en-GB" dirty="0">
                <a:solidFill>
                  <a:schemeClr val="bg1"/>
                </a:solidFill>
              </a:rPr>
              <a:t>Concepts of the Global Transition Plan</a:t>
            </a:r>
          </a:p>
        </p:txBody>
      </p:sp>
      <p:sp>
        <p:nvSpPr>
          <p:cNvPr id="32" name="Text Placeholder 3">
            <a:extLst>
              <a:ext uri="{FF2B5EF4-FFF2-40B4-BE49-F238E27FC236}">
                <a16:creationId xmlns:a16="http://schemas.microsoft.com/office/drawing/2014/main" id="{154B5F20-8E8F-0638-02AC-CA83B89C6A06}"/>
              </a:ext>
            </a:extLst>
          </p:cNvPr>
          <p:cNvSpPr>
            <a:spLocks noGrp="1"/>
          </p:cNvSpPr>
          <p:nvPr>
            <p:ph type="body" idx="13"/>
          </p:nvPr>
        </p:nvSpPr>
        <p:spPr>
          <a:xfrm>
            <a:off x="692994" y="1644087"/>
            <a:ext cx="10818286" cy="576262"/>
          </a:xfrm>
        </p:spPr>
        <p:txBody>
          <a:bodyPr/>
          <a:lstStyle/>
          <a:p>
            <a:endParaRPr lang="en-US"/>
          </a:p>
        </p:txBody>
      </p:sp>
      <p:graphicFrame>
        <p:nvGraphicFramePr>
          <p:cNvPr id="33" name="Content Placeholder 4">
            <a:extLst>
              <a:ext uri="{FF2B5EF4-FFF2-40B4-BE49-F238E27FC236}">
                <a16:creationId xmlns:a16="http://schemas.microsoft.com/office/drawing/2014/main" id="{FA0C0C3C-86AC-6032-59AB-79A6B302ADD6}"/>
              </a:ext>
            </a:extLst>
          </p:cNvPr>
          <p:cNvGraphicFramePr>
            <a:graphicFrameLocks noGrp="1"/>
          </p:cNvGraphicFramePr>
          <p:nvPr>
            <p:ph type="tbl" sz="quarter" idx="14"/>
            <p:extLst>
              <p:ext uri="{D42A27DB-BD31-4B8C-83A1-F6EECF244321}">
                <p14:modId xmlns:p14="http://schemas.microsoft.com/office/powerpoint/2010/main" val="289295204"/>
              </p:ext>
            </p:extLst>
          </p:nvPr>
        </p:nvGraphicFramePr>
        <p:xfrm>
          <a:off x="694055" y="1644088"/>
          <a:ext cx="10817225" cy="4369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96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965F8-6031-58F3-8249-41F6EB01431C}"/>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69A9B0C6-7C5F-C284-A03B-D5BCF664DE2C}"/>
              </a:ext>
            </a:extLst>
          </p:cNvPr>
          <p:cNvGrpSpPr/>
          <p:nvPr/>
        </p:nvGrpSpPr>
        <p:grpSpPr>
          <a:xfrm>
            <a:off x="1352856" y="872465"/>
            <a:ext cx="9486288" cy="5113069"/>
            <a:chOff x="825063" y="642334"/>
            <a:chExt cx="10704785" cy="5842336"/>
          </a:xfrm>
        </p:grpSpPr>
        <p:grpSp>
          <p:nvGrpSpPr>
            <p:cNvPr id="5" name="Group 4">
              <a:extLst>
                <a:ext uri="{FF2B5EF4-FFF2-40B4-BE49-F238E27FC236}">
                  <a16:creationId xmlns:a16="http://schemas.microsoft.com/office/drawing/2014/main" id="{CEAECD58-E271-276C-CA7E-B667F0A1B870}"/>
                </a:ext>
              </a:extLst>
            </p:cNvPr>
            <p:cNvGrpSpPr/>
            <p:nvPr/>
          </p:nvGrpSpPr>
          <p:grpSpPr>
            <a:xfrm>
              <a:off x="825063" y="642336"/>
              <a:ext cx="3195143" cy="1899961"/>
              <a:chOff x="3637940" y="2014382"/>
              <a:chExt cx="2691079" cy="2691079"/>
            </a:xfrm>
          </p:grpSpPr>
          <p:sp>
            <p:nvSpPr>
              <p:cNvPr id="6" name="Oval 5">
                <a:extLst>
                  <a:ext uri="{FF2B5EF4-FFF2-40B4-BE49-F238E27FC236}">
                    <a16:creationId xmlns:a16="http://schemas.microsoft.com/office/drawing/2014/main" id="{7CBF7FBC-70B5-44D8-7390-E018A3489CFA}"/>
                  </a:ext>
                </a:extLst>
              </p:cNvPr>
              <p:cNvSpPr/>
              <p:nvPr/>
            </p:nvSpPr>
            <p:spPr>
              <a:xfrm>
                <a:off x="3637940" y="2014382"/>
                <a:ext cx="2691079" cy="2691079"/>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7" name="Oval 4">
                <a:extLst>
                  <a:ext uri="{FF2B5EF4-FFF2-40B4-BE49-F238E27FC236}">
                    <a16:creationId xmlns:a16="http://schemas.microsoft.com/office/drawing/2014/main" id="{8E46B877-0332-EF12-2529-F4D8A0EFAC84}"/>
                  </a:ext>
                </a:extLst>
              </p:cNvPr>
              <p:cNvSpPr txBox="1"/>
              <p:nvPr/>
            </p:nvSpPr>
            <p:spPr>
              <a:xfrm>
                <a:off x="4032039" y="2408481"/>
                <a:ext cx="1902881" cy="1902881"/>
              </a:xfrm>
              <a:prstGeom prst="round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Gellix"/>
                    <a:ea typeface="+mn-ea"/>
                    <a:cs typeface="+mn-cs"/>
                  </a:rPr>
                  <a:t>Itinerary containing </a:t>
                </a:r>
                <a:r>
                  <a:rPr kumimoji="0" lang="en-GB" sz="1800" b="1" i="0" u="none" strike="noStrike" kern="1200" cap="none" spc="0" normalizeH="0" baseline="0" noProof="0">
                    <a:ln>
                      <a:noFill/>
                    </a:ln>
                    <a:solidFill>
                      <a:srgbClr val="FFFFFF"/>
                    </a:solidFill>
                    <a:effectLst/>
                    <a:uLnTx/>
                    <a:uFillTx/>
                    <a:latin typeface="Gellix"/>
                    <a:ea typeface="+mn-ea"/>
                    <a:cs typeface="+mn-cs"/>
                  </a:rPr>
                  <a:t>DIGITAL</a:t>
                </a:r>
                <a:r>
                  <a:rPr kumimoji="0" lang="en-GB" sz="1800" b="0" i="0" u="none" strike="noStrike" kern="1200" cap="none" spc="0" normalizeH="0" baseline="0" noProof="0">
                    <a:ln>
                      <a:noFill/>
                    </a:ln>
                    <a:solidFill>
                      <a:srgbClr val="FFFFFF"/>
                    </a:solidFill>
                    <a:effectLst/>
                    <a:uLnTx/>
                    <a:uFillTx/>
                    <a:latin typeface="Gellix"/>
                    <a:ea typeface="+mn-ea"/>
                    <a:cs typeface="+mn-cs"/>
                  </a:rPr>
                  <a:t> countries only</a:t>
                </a:r>
              </a:p>
            </p:txBody>
          </p:sp>
        </p:grpSp>
        <p:grpSp>
          <p:nvGrpSpPr>
            <p:cNvPr id="8" name="Group 7">
              <a:extLst>
                <a:ext uri="{FF2B5EF4-FFF2-40B4-BE49-F238E27FC236}">
                  <a16:creationId xmlns:a16="http://schemas.microsoft.com/office/drawing/2014/main" id="{57516E7B-E057-4E57-8CCE-2B0CCBEA5B4F}"/>
                </a:ext>
              </a:extLst>
            </p:cNvPr>
            <p:cNvGrpSpPr/>
            <p:nvPr/>
          </p:nvGrpSpPr>
          <p:grpSpPr>
            <a:xfrm>
              <a:off x="8334705" y="642335"/>
              <a:ext cx="3195143" cy="1899961"/>
              <a:chOff x="3637940" y="2014382"/>
              <a:chExt cx="2691079" cy="2691079"/>
            </a:xfrm>
          </p:grpSpPr>
          <p:sp>
            <p:nvSpPr>
              <p:cNvPr id="9" name="Oval 5">
                <a:extLst>
                  <a:ext uri="{FF2B5EF4-FFF2-40B4-BE49-F238E27FC236}">
                    <a16:creationId xmlns:a16="http://schemas.microsoft.com/office/drawing/2014/main" id="{F5709E25-757D-DE69-CD25-1F59B01171AC}"/>
                  </a:ext>
                </a:extLst>
              </p:cNvPr>
              <p:cNvSpPr/>
              <p:nvPr/>
            </p:nvSpPr>
            <p:spPr>
              <a:xfrm>
                <a:off x="3637940" y="2014382"/>
                <a:ext cx="2691079" cy="2691079"/>
              </a:xfrm>
              <a:prstGeom prst="roundRect">
                <a:avLst/>
              </a:prstGeom>
              <a:solidFill>
                <a:srgbClr val="00B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10" name="Oval 4">
                <a:extLst>
                  <a:ext uri="{FF2B5EF4-FFF2-40B4-BE49-F238E27FC236}">
                    <a16:creationId xmlns:a16="http://schemas.microsoft.com/office/drawing/2014/main" id="{F8ABB1BB-5491-E48F-7FB2-8E970D714EF9}"/>
                  </a:ext>
                </a:extLst>
              </p:cNvPr>
              <p:cNvSpPr txBox="1"/>
              <p:nvPr/>
            </p:nvSpPr>
            <p:spPr>
              <a:xfrm>
                <a:off x="4032039" y="2408481"/>
                <a:ext cx="1902881" cy="1902881"/>
              </a:xfrm>
              <a:prstGeom prst="round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Gellix"/>
                    <a:ea typeface="+mn-ea"/>
                    <a:cs typeface="+mn-cs"/>
                  </a:rPr>
                  <a:t>Itinerary containing </a:t>
                </a:r>
                <a:r>
                  <a:rPr kumimoji="0" lang="en-GB" sz="1800" b="1" i="0" u="none" strike="noStrike" kern="1200" cap="none" spc="0" normalizeH="0" baseline="0" noProof="0">
                    <a:ln>
                      <a:noFill/>
                    </a:ln>
                    <a:solidFill>
                      <a:srgbClr val="FFFFFF"/>
                    </a:solidFill>
                    <a:effectLst/>
                    <a:uLnTx/>
                    <a:uFillTx/>
                    <a:latin typeface="Gellix"/>
                    <a:ea typeface="+mn-ea"/>
                    <a:cs typeface="+mn-cs"/>
                  </a:rPr>
                  <a:t>PAPER</a:t>
                </a:r>
                <a:r>
                  <a:rPr kumimoji="0" lang="en-GB" sz="1800" b="0" i="0" u="none" strike="noStrike" kern="1200" cap="none" spc="0" normalizeH="0" baseline="0" noProof="0">
                    <a:ln>
                      <a:noFill/>
                    </a:ln>
                    <a:solidFill>
                      <a:srgbClr val="FFFFFF"/>
                    </a:solidFill>
                    <a:effectLst/>
                    <a:uLnTx/>
                    <a:uFillTx/>
                    <a:latin typeface="Gellix"/>
                    <a:ea typeface="+mn-ea"/>
                    <a:cs typeface="+mn-cs"/>
                  </a:rPr>
                  <a:t> countries only</a:t>
                </a:r>
              </a:p>
            </p:txBody>
          </p:sp>
        </p:grpSp>
        <p:grpSp>
          <p:nvGrpSpPr>
            <p:cNvPr id="15" name="Group 14">
              <a:extLst>
                <a:ext uri="{FF2B5EF4-FFF2-40B4-BE49-F238E27FC236}">
                  <a16:creationId xmlns:a16="http://schemas.microsoft.com/office/drawing/2014/main" id="{D181A79A-0C33-473E-0DD9-16E0DD9769D1}"/>
                </a:ext>
              </a:extLst>
            </p:cNvPr>
            <p:cNvGrpSpPr/>
            <p:nvPr/>
          </p:nvGrpSpPr>
          <p:grpSpPr>
            <a:xfrm>
              <a:off x="4579884" y="642334"/>
              <a:ext cx="3195143" cy="1899961"/>
              <a:chOff x="3637940" y="2014382"/>
              <a:chExt cx="2691079" cy="2691079"/>
            </a:xfrm>
          </p:grpSpPr>
          <p:sp>
            <p:nvSpPr>
              <p:cNvPr id="17" name="Oval 5">
                <a:extLst>
                  <a:ext uri="{FF2B5EF4-FFF2-40B4-BE49-F238E27FC236}">
                    <a16:creationId xmlns:a16="http://schemas.microsoft.com/office/drawing/2014/main" id="{7C03FE09-E5D8-6311-4240-810E9D71CC60}"/>
                  </a:ext>
                </a:extLst>
              </p:cNvPr>
              <p:cNvSpPr/>
              <p:nvPr/>
            </p:nvSpPr>
            <p:spPr>
              <a:xfrm>
                <a:off x="3637940" y="2014382"/>
                <a:ext cx="2691079" cy="2691079"/>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18" name="Oval 4">
                <a:extLst>
                  <a:ext uri="{FF2B5EF4-FFF2-40B4-BE49-F238E27FC236}">
                    <a16:creationId xmlns:a16="http://schemas.microsoft.com/office/drawing/2014/main" id="{38631618-5877-A095-93C8-6DB24774B7D3}"/>
                  </a:ext>
                </a:extLst>
              </p:cNvPr>
              <p:cNvSpPr txBox="1"/>
              <p:nvPr/>
            </p:nvSpPr>
            <p:spPr>
              <a:xfrm>
                <a:off x="4032039" y="2408481"/>
                <a:ext cx="1902881" cy="1902881"/>
              </a:xfrm>
              <a:prstGeom prst="round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Gellix"/>
                    <a:ea typeface="+mn-ea"/>
                    <a:cs typeface="+mn-cs"/>
                  </a:rPr>
                  <a:t>Itinerary containing </a:t>
                </a:r>
                <a:r>
                  <a:rPr kumimoji="0" lang="en-GB" sz="1800" b="1" i="0" u="none" strike="noStrike" kern="1200" cap="none" spc="0" normalizeH="0" baseline="0" noProof="0">
                    <a:ln>
                      <a:noFill/>
                    </a:ln>
                    <a:solidFill>
                      <a:srgbClr val="FFFFFF"/>
                    </a:solidFill>
                    <a:effectLst/>
                    <a:uLnTx/>
                    <a:uFillTx/>
                    <a:latin typeface="Gellix"/>
                    <a:ea typeface="+mn-ea"/>
                    <a:cs typeface="+mn-cs"/>
                  </a:rPr>
                  <a:t>DIGITAL</a:t>
                </a:r>
                <a:r>
                  <a:rPr kumimoji="0" lang="en-GB" sz="1800" b="0" i="0" u="none" strike="noStrike" kern="1200" cap="none" spc="0" normalizeH="0" baseline="0" noProof="0">
                    <a:ln>
                      <a:noFill/>
                    </a:ln>
                    <a:solidFill>
                      <a:srgbClr val="FFFFFF"/>
                    </a:solidFill>
                    <a:effectLst/>
                    <a:uLnTx/>
                    <a:uFillTx/>
                    <a:latin typeface="Gellix"/>
                    <a:ea typeface="+mn-ea"/>
                    <a:cs typeface="+mn-cs"/>
                  </a:rPr>
                  <a:t> and </a:t>
                </a:r>
                <a:r>
                  <a:rPr kumimoji="0" lang="en-GB" sz="1800" b="1" i="0" u="none" strike="noStrike" kern="1200" cap="none" spc="0" normalizeH="0" baseline="0" noProof="0">
                    <a:ln>
                      <a:noFill/>
                    </a:ln>
                    <a:solidFill>
                      <a:srgbClr val="FFFFFF"/>
                    </a:solidFill>
                    <a:effectLst/>
                    <a:uLnTx/>
                    <a:uFillTx/>
                    <a:latin typeface="Gellix"/>
                    <a:ea typeface="+mn-ea"/>
                    <a:cs typeface="+mn-cs"/>
                  </a:rPr>
                  <a:t>PAPER</a:t>
                </a:r>
                <a:r>
                  <a:rPr kumimoji="0" lang="en-GB" sz="1800" b="0" i="0" u="none" strike="noStrike" kern="1200" cap="none" spc="0" normalizeH="0" baseline="0" noProof="0">
                    <a:ln>
                      <a:noFill/>
                    </a:ln>
                    <a:solidFill>
                      <a:srgbClr val="FFFFFF"/>
                    </a:solidFill>
                    <a:effectLst/>
                    <a:uLnTx/>
                    <a:uFillTx/>
                    <a:latin typeface="Gellix"/>
                    <a:ea typeface="+mn-ea"/>
                    <a:cs typeface="+mn-cs"/>
                  </a:rPr>
                  <a:t> countries</a:t>
                </a:r>
              </a:p>
            </p:txBody>
          </p:sp>
        </p:grpSp>
        <p:sp>
          <p:nvSpPr>
            <p:cNvPr id="21" name="Arrow: Down 20">
              <a:extLst>
                <a:ext uri="{FF2B5EF4-FFF2-40B4-BE49-F238E27FC236}">
                  <a16:creationId xmlns:a16="http://schemas.microsoft.com/office/drawing/2014/main" id="{D36BB95B-174C-FC1C-5970-EEB8489A194B}"/>
                </a:ext>
              </a:extLst>
            </p:cNvPr>
            <p:cNvSpPr/>
            <p:nvPr/>
          </p:nvSpPr>
          <p:spPr>
            <a:xfrm>
              <a:off x="2017986" y="2730062"/>
              <a:ext cx="798786" cy="139787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23" name="Arrow: Down 22">
              <a:extLst>
                <a:ext uri="{FF2B5EF4-FFF2-40B4-BE49-F238E27FC236}">
                  <a16:creationId xmlns:a16="http://schemas.microsoft.com/office/drawing/2014/main" id="{C15202B9-AD80-556C-4121-FB2CC54E1FEF}"/>
                </a:ext>
              </a:extLst>
            </p:cNvPr>
            <p:cNvSpPr/>
            <p:nvPr/>
          </p:nvSpPr>
          <p:spPr>
            <a:xfrm>
              <a:off x="9532883" y="2730062"/>
              <a:ext cx="798786" cy="1397876"/>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24" name="Arrow: Down 23">
              <a:extLst>
                <a:ext uri="{FF2B5EF4-FFF2-40B4-BE49-F238E27FC236}">
                  <a16:creationId xmlns:a16="http://schemas.microsoft.com/office/drawing/2014/main" id="{D046F682-DDF4-682C-A1C9-E49DCC41D31B}"/>
                </a:ext>
              </a:extLst>
            </p:cNvPr>
            <p:cNvSpPr/>
            <p:nvPr/>
          </p:nvSpPr>
          <p:spPr>
            <a:xfrm rot="2158722">
              <a:off x="4199126" y="2592003"/>
              <a:ext cx="798786" cy="2848999"/>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26" name="Plus Sign 25">
              <a:extLst>
                <a:ext uri="{FF2B5EF4-FFF2-40B4-BE49-F238E27FC236}">
                  <a16:creationId xmlns:a16="http://schemas.microsoft.com/office/drawing/2014/main" id="{9A1075EA-C76D-1F69-9E00-4504BADDE6E7}"/>
                </a:ext>
              </a:extLst>
            </p:cNvPr>
            <p:cNvSpPr/>
            <p:nvPr/>
          </p:nvSpPr>
          <p:spPr>
            <a:xfrm>
              <a:off x="5802000" y="3687678"/>
              <a:ext cx="599090" cy="599090"/>
            </a:xfrm>
            <a:prstGeom prst="mathPlus">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pic>
          <p:nvPicPr>
            <p:cNvPr id="27" name="Picture 26">
              <a:extLst>
                <a:ext uri="{FF2B5EF4-FFF2-40B4-BE49-F238E27FC236}">
                  <a16:creationId xmlns:a16="http://schemas.microsoft.com/office/drawing/2014/main" id="{C8C01319-3E2E-E2C3-D5F2-A3481B75C9A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1647403" y="4228890"/>
              <a:ext cx="1539951" cy="2241881"/>
            </a:xfrm>
            <a:prstGeom prst="rect">
              <a:avLst/>
            </a:prstGeom>
          </p:spPr>
        </p:pic>
        <p:pic>
          <p:nvPicPr>
            <p:cNvPr id="4098" name="Picture 2" descr="Carnet ATA - Wikipedia">
              <a:extLst>
                <a:ext uri="{FF2B5EF4-FFF2-40B4-BE49-F238E27FC236}">
                  <a16:creationId xmlns:a16="http://schemas.microsoft.com/office/drawing/2014/main" id="{05668FC6-E275-0A98-DEE8-049E6C4C1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468" y="4228890"/>
              <a:ext cx="2687615" cy="2255780"/>
            </a:xfrm>
            <a:prstGeom prst="rect">
              <a:avLst/>
            </a:prstGeom>
            <a:noFill/>
            <a:extLst>
              <a:ext uri="{909E8E84-426E-40DD-AFC4-6F175D3DCCD1}">
                <a14:hiddenFill xmlns:a14="http://schemas.microsoft.com/office/drawing/2010/main">
                  <a:solidFill>
                    <a:srgbClr val="FFFFFF"/>
                  </a:solidFill>
                </a14:hiddenFill>
              </a:ext>
            </a:extLst>
          </p:spPr>
        </p:pic>
        <p:sp>
          <p:nvSpPr>
            <p:cNvPr id="28" name="Arrow: Down 27">
              <a:extLst>
                <a:ext uri="{FF2B5EF4-FFF2-40B4-BE49-F238E27FC236}">
                  <a16:creationId xmlns:a16="http://schemas.microsoft.com/office/drawing/2014/main" id="{61F3F8FA-C443-BBE1-FC52-6C5E6FAC2160}"/>
                </a:ext>
              </a:extLst>
            </p:cNvPr>
            <p:cNvSpPr/>
            <p:nvPr/>
          </p:nvSpPr>
          <p:spPr>
            <a:xfrm rot="19441278" flipH="1">
              <a:off x="7140947" y="2592003"/>
              <a:ext cx="798786" cy="2848999"/>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sp>
        <p:nvSpPr>
          <p:cNvPr id="2" name="Oval 4">
            <a:extLst>
              <a:ext uri="{FF2B5EF4-FFF2-40B4-BE49-F238E27FC236}">
                <a16:creationId xmlns:a16="http://schemas.microsoft.com/office/drawing/2014/main" id="{0A568FE5-39DA-DD1B-DDC9-86C53C2DADFB}"/>
              </a:ext>
            </a:extLst>
          </p:cNvPr>
          <p:cNvSpPr txBox="1"/>
          <p:nvPr/>
        </p:nvSpPr>
        <p:spPr>
          <a:xfrm rot="16200000" flipV="1">
            <a:off x="2402299" y="3078253"/>
            <a:ext cx="786746" cy="204314"/>
          </a:xfrm>
          <a:prstGeom prst="roundRect">
            <a:avLst>
              <a:gd name="adj" fmla="val 0"/>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Gellix"/>
                <a:ea typeface="+mn-ea"/>
                <a:cs typeface="+mn-cs"/>
              </a:rPr>
              <a:t>use</a:t>
            </a:r>
          </a:p>
        </p:txBody>
      </p:sp>
      <p:sp>
        <p:nvSpPr>
          <p:cNvPr id="3" name="Oval 4">
            <a:extLst>
              <a:ext uri="{FF2B5EF4-FFF2-40B4-BE49-F238E27FC236}">
                <a16:creationId xmlns:a16="http://schemas.microsoft.com/office/drawing/2014/main" id="{747FC954-7772-C6E6-572A-175740909F9C}"/>
              </a:ext>
            </a:extLst>
          </p:cNvPr>
          <p:cNvSpPr txBox="1"/>
          <p:nvPr/>
        </p:nvSpPr>
        <p:spPr>
          <a:xfrm rot="7581277" flipV="1">
            <a:off x="4308943" y="3688466"/>
            <a:ext cx="786746" cy="204314"/>
          </a:xfrm>
          <a:prstGeom prst="roundRect">
            <a:avLst>
              <a:gd name="adj" fmla="val 0"/>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Gellix"/>
                <a:ea typeface="+mn-ea"/>
                <a:cs typeface="+mn-cs"/>
              </a:rPr>
              <a:t>use</a:t>
            </a:r>
          </a:p>
        </p:txBody>
      </p:sp>
      <p:sp>
        <p:nvSpPr>
          <p:cNvPr id="4" name="Oval 4">
            <a:extLst>
              <a:ext uri="{FF2B5EF4-FFF2-40B4-BE49-F238E27FC236}">
                <a16:creationId xmlns:a16="http://schemas.microsoft.com/office/drawing/2014/main" id="{AF103BCE-FE0A-09B1-5463-9A318D149435}"/>
              </a:ext>
            </a:extLst>
          </p:cNvPr>
          <p:cNvSpPr txBox="1"/>
          <p:nvPr/>
        </p:nvSpPr>
        <p:spPr>
          <a:xfrm rot="13925047" flipV="1">
            <a:off x="6865377" y="3650047"/>
            <a:ext cx="786746" cy="204314"/>
          </a:xfrm>
          <a:prstGeom prst="roundRect">
            <a:avLst>
              <a:gd name="adj" fmla="val 0"/>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Gellix"/>
                <a:ea typeface="+mn-ea"/>
                <a:cs typeface="+mn-cs"/>
              </a:rPr>
              <a:t>use</a:t>
            </a:r>
          </a:p>
        </p:txBody>
      </p:sp>
      <p:sp>
        <p:nvSpPr>
          <p:cNvPr id="11" name="Oval 4">
            <a:extLst>
              <a:ext uri="{FF2B5EF4-FFF2-40B4-BE49-F238E27FC236}">
                <a16:creationId xmlns:a16="http://schemas.microsoft.com/office/drawing/2014/main" id="{A3DC34EE-45C9-D736-DAE2-5498D3199DAC}"/>
              </a:ext>
            </a:extLst>
          </p:cNvPr>
          <p:cNvSpPr txBox="1"/>
          <p:nvPr/>
        </p:nvSpPr>
        <p:spPr>
          <a:xfrm rot="16200000" flipV="1">
            <a:off x="9043296" y="3078253"/>
            <a:ext cx="786746" cy="204314"/>
          </a:xfrm>
          <a:prstGeom prst="roundRect">
            <a:avLst>
              <a:gd name="adj" fmla="val 0"/>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Gellix"/>
                <a:ea typeface="+mn-ea"/>
                <a:cs typeface="+mn-cs"/>
              </a:rPr>
              <a:t>use</a:t>
            </a:r>
          </a:p>
        </p:txBody>
      </p:sp>
    </p:spTree>
    <p:extLst>
      <p:ext uri="{BB962C8B-B14F-4D97-AF65-F5344CB8AC3E}">
        <p14:creationId xmlns:p14="http://schemas.microsoft.com/office/powerpoint/2010/main" val="1802084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A496-1E3E-238D-50D5-B6E2DAE98C89}"/>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C623AFD0-5812-40AF-82C6-D1B547FA2779}"/>
              </a:ext>
            </a:extLst>
          </p:cNvPr>
          <p:cNvGraphicFramePr>
            <a:graphicFrameLocks noGrp="1"/>
          </p:cNvGraphicFramePr>
          <p:nvPr/>
        </p:nvGraphicFramePr>
        <p:xfrm>
          <a:off x="266092" y="218358"/>
          <a:ext cx="11627084" cy="6013094"/>
        </p:xfrm>
        <a:graphic>
          <a:graphicData uri="http://schemas.openxmlformats.org/drawingml/2006/table">
            <a:tbl>
              <a:tblPr firstRow="1" bandCol="1">
                <a:tableStyleId>{9D7B26C5-4107-4FEC-AEDC-1716B250A1EF}</a:tableStyleId>
              </a:tblPr>
              <a:tblGrid>
                <a:gridCol w="2906771">
                  <a:extLst>
                    <a:ext uri="{9D8B030D-6E8A-4147-A177-3AD203B41FA5}">
                      <a16:colId xmlns:a16="http://schemas.microsoft.com/office/drawing/2014/main" val="4094558447"/>
                    </a:ext>
                  </a:extLst>
                </a:gridCol>
                <a:gridCol w="2906771">
                  <a:extLst>
                    <a:ext uri="{9D8B030D-6E8A-4147-A177-3AD203B41FA5}">
                      <a16:colId xmlns:a16="http://schemas.microsoft.com/office/drawing/2014/main" val="588410700"/>
                    </a:ext>
                  </a:extLst>
                </a:gridCol>
                <a:gridCol w="2906771">
                  <a:extLst>
                    <a:ext uri="{9D8B030D-6E8A-4147-A177-3AD203B41FA5}">
                      <a16:colId xmlns:a16="http://schemas.microsoft.com/office/drawing/2014/main" val="2030965846"/>
                    </a:ext>
                  </a:extLst>
                </a:gridCol>
                <a:gridCol w="2906771">
                  <a:extLst>
                    <a:ext uri="{9D8B030D-6E8A-4147-A177-3AD203B41FA5}">
                      <a16:colId xmlns:a16="http://schemas.microsoft.com/office/drawing/2014/main" val="1015587214"/>
                    </a:ext>
                  </a:extLst>
                </a:gridCol>
              </a:tblGrid>
              <a:tr h="892939">
                <a:tc>
                  <a:txBody>
                    <a:bodyPr/>
                    <a:lstStyle/>
                    <a:p>
                      <a:pPr marL="0" indent="0" algn="ctr">
                        <a:buFont typeface="Arial" panose="020B0604020202020204" pitchFamily="34" charset="0"/>
                        <a:buNone/>
                      </a:pPr>
                      <a:r>
                        <a:rPr lang="en-GB" sz="1000" b="0">
                          <a:solidFill>
                            <a:schemeClr val="bg1"/>
                          </a:solidFill>
                        </a:rPr>
                        <a:t>Paper country to paper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a:t>Paper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tile tx="0" ty="0" sx="100000" sy="100000" flip="none" algn="r"/>
                    </a:blipFill>
                  </a:tcPr>
                </a:tc>
                <a:tc>
                  <a:txBody>
                    <a:bodyPr/>
                    <a:lstStyle/>
                    <a:p>
                      <a:r>
                        <a:rPr lang="en-GB"/>
                        <a:t>Paper country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srcRect/>
                      <a:tile tx="0" ty="0" sx="100000" sy="100000" flip="none" algn="r"/>
                    </a:blipFill>
                  </a:tcPr>
                </a:tc>
                <a:tc>
                  <a:txBody>
                    <a:bodyPr/>
                    <a:lstStyle/>
                    <a:p>
                      <a:r>
                        <a:rPr lang="en-GB"/>
                        <a:t>Paper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tile tx="0" ty="0" sx="100000" sy="100000" flip="none" algn="r"/>
                    </a:blipFill>
                  </a:tcPr>
                </a:tc>
                <a:extLst>
                  <a:ext uri="{0D108BD9-81ED-4DB2-BD59-A6C34878D82A}">
                    <a16:rowId xmlns:a16="http://schemas.microsoft.com/office/drawing/2014/main" val="4139615953"/>
                  </a:ext>
                </a:extLst>
              </a:tr>
              <a:tr h="1474350">
                <a:tc>
                  <a:txBody>
                    <a:bodyPr/>
                    <a:lstStyle/>
                    <a:p>
                      <a:pPr marL="0" indent="0" algn="ctr">
                        <a:buFont typeface="Arial" panose="020B0604020202020204" pitchFamily="34" charset="0"/>
                        <a:buNone/>
                      </a:pPr>
                      <a:r>
                        <a:rPr lang="en-GB"/>
                        <a:t>Issuance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Validation</a:t>
                      </a:r>
                    </a:p>
                    <a:p>
                      <a:pPr marL="285750" indent="-285750" algn="l">
                        <a:buFont typeface="Arial" panose="020B0604020202020204" pitchFamily="34" charset="0"/>
                        <a:buChar char="•"/>
                      </a:pPr>
                      <a:r>
                        <a:rPr lang="en-GB"/>
                        <a:t>Exportation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Importation</a:t>
                      </a:r>
                    </a:p>
                    <a:p>
                      <a:pPr marL="285750" indent="-285750" algn="l">
                        <a:buFont typeface="Arial" panose="020B0604020202020204" pitchFamily="34" charset="0"/>
                        <a:buChar char="•"/>
                      </a:pPr>
                      <a:r>
                        <a:rPr lang="en-GB"/>
                        <a:t>Re-exportation</a:t>
                      </a:r>
                    </a:p>
                    <a:p>
                      <a:pPr marL="285750" indent="-285750" algn="l">
                        <a:buFont typeface="Arial" panose="020B0604020202020204" pitchFamily="34" charset="0"/>
                        <a:buChar char="•"/>
                      </a:pPr>
                      <a:r>
                        <a:rPr lang="en-GB"/>
                        <a:t>Transit in</a:t>
                      </a:r>
                    </a:p>
                    <a:p>
                      <a:pPr marL="285750" indent="-285750" algn="l">
                        <a:buFont typeface="Arial" panose="020B0604020202020204" pitchFamily="34" charset="0"/>
                        <a:buChar char="•"/>
                      </a:pPr>
                      <a:r>
                        <a:rPr lang="en-GB"/>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Re-importation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8133554"/>
                  </a:ext>
                </a:extLst>
              </a:tr>
              <a:tr h="168000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479737"/>
                  </a:ext>
                </a:extLst>
              </a:tr>
              <a:tr h="196580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endParaRPr lang="en-GB"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336026"/>
                  </a:ext>
                </a:extLst>
              </a:tr>
            </a:tbl>
          </a:graphicData>
        </a:graphic>
      </p:graphicFrame>
      <p:grpSp>
        <p:nvGrpSpPr>
          <p:cNvPr id="43" name="Group 42">
            <a:extLst>
              <a:ext uri="{FF2B5EF4-FFF2-40B4-BE49-F238E27FC236}">
                <a16:creationId xmlns:a16="http://schemas.microsoft.com/office/drawing/2014/main" id="{20EBFFDA-B910-B2C3-0DE7-50D3568F0BA9}"/>
              </a:ext>
            </a:extLst>
          </p:cNvPr>
          <p:cNvGrpSpPr/>
          <p:nvPr/>
        </p:nvGrpSpPr>
        <p:grpSpPr>
          <a:xfrm>
            <a:off x="1272748" y="352779"/>
            <a:ext cx="738976" cy="633794"/>
            <a:chOff x="1272748" y="300531"/>
            <a:chExt cx="738976" cy="633794"/>
          </a:xfrm>
        </p:grpSpPr>
        <p:pic>
          <p:nvPicPr>
            <p:cNvPr id="25" name="Picture 24" descr="A red circle in blue and yellow squares&#10;&#10;Description automatically generated">
              <a:extLst>
                <a:ext uri="{FF2B5EF4-FFF2-40B4-BE49-F238E27FC236}">
                  <a16:creationId xmlns:a16="http://schemas.microsoft.com/office/drawing/2014/main" id="{BD50D7A9-BE12-A48C-447C-CF1A31BCC7FB}"/>
                </a:ext>
              </a:extLst>
            </p:cNvPr>
            <p:cNvPicPr>
              <a:picLocks noChangeAspect="1"/>
            </p:cNvPicPr>
            <p:nvPr/>
          </p:nvPicPr>
          <p:blipFill>
            <a:blip r:embed="rId4"/>
            <a:stretch>
              <a:fillRect/>
            </a:stretch>
          </p:blipFill>
          <p:spPr>
            <a:xfrm>
              <a:off x="1272748" y="453966"/>
              <a:ext cx="316261" cy="184486"/>
            </a:xfrm>
            <a:prstGeom prst="rect">
              <a:avLst/>
            </a:prstGeom>
          </p:spPr>
        </p:pic>
        <p:grpSp>
          <p:nvGrpSpPr>
            <p:cNvPr id="17" name="Group 16">
              <a:extLst>
                <a:ext uri="{FF2B5EF4-FFF2-40B4-BE49-F238E27FC236}">
                  <a16:creationId xmlns:a16="http://schemas.microsoft.com/office/drawing/2014/main" id="{C2E436D8-66F3-2B98-4AAA-008DFE14C6C2}"/>
                </a:ext>
              </a:extLst>
            </p:cNvPr>
            <p:cNvGrpSpPr/>
            <p:nvPr/>
          </p:nvGrpSpPr>
          <p:grpSpPr>
            <a:xfrm>
              <a:off x="1387782" y="300531"/>
              <a:ext cx="623942" cy="633794"/>
              <a:chOff x="10167257" y="3137146"/>
              <a:chExt cx="1426315" cy="1448842"/>
            </a:xfrm>
          </p:grpSpPr>
          <p:sp>
            <p:nvSpPr>
              <p:cNvPr id="18" name="TextBox 17">
                <a:extLst>
                  <a:ext uri="{FF2B5EF4-FFF2-40B4-BE49-F238E27FC236}">
                    <a16:creationId xmlns:a16="http://schemas.microsoft.com/office/drawing/2014/main" id="{248957E2-3770-DA17-B16C-AD03E566FF94}"/>
                  </a:ext>
                </a:extLst>
              </p:cNvPr>
              <p:cNvSpPr txBox="1"/>
              <p:nvPr/>
            </p:nvSpPr>
            <p:spPr>
              <a:xfrm>
                <a:off x="10167257" y="3882415"/>
                <a:ext cx="1426315" cy="70357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1800"/>
                  </a:spcBef>
                  <a:spcAft>
                    <a:spcPts val="0"/>
                  </a:spcAft>
                  <a:buClrTx/>
                  <a:buSzPct val="120000"/>
                  <a:buFontTx/>
                  <a:buNone/>
                  <a:tabLst/>
                  <a:defRPr/>
                </a:pPr>
                <a:r>
                  <a:rPr kumimoji="0" lang="en-GB" sz="1400" b="0" i="0" u="none" strike="noStrike" kern="1200" cap="none" spc="0" normalizeH="0" baseline="0" noProof="0">
                    <a:ln>
                      <a:noFill/>
                    </a:ln>
                    <a:solidFill>
                      <a:srgbClr val="000000"/>
                    </a:solidFill>
                    <a:effectLst/>
                    <a:uLnTx/>
                    <a:uFillTx/>
                    <a:latin typeface="Gotham Medium" pitchFamily="2" charset="0"/>
                    <a:ea typeface="+mn-ea"/>
                    <a:cs typeface="+mn-cs"/>
                  </a:rPr>
                  <a:t>IA</a:t>
                </a:r>
                <a:endParaRPr kumimoji="0" lang="en-GB" sz="2800" b="0" i="0" u="none" strike="noStrike" kern="1200" cap="none" spc="0" normalizeH="0" baseline="0" noProof="0">
                  <a:ln>
                    <a:noFill/>
                  </a:ln>
                  <a:solidFill>
                    <a:srgbClr val="000000"/>
                  </a:solidFill>
                  <a:effectLst/>
                  <a:uLnTx/>
                  <a:uFillTx/>
                  <a:latin typeface="Gotham Medium" pitchFamily="2" charset="0"/>
                  <a:ea typeface="+mn-ea"/>
                  <a:cs typeface="+mn-cs"/>
                </a:endParaRPr>
              </a:p>
            </p:txBody>
          </p:sp>
          <p:pic>
            <p:nvPicPr>
              <p:cNvPr id="19" name="Graphic 18" descr="Court">
                <a:extLst>
                  <a:ext uri="{FF2B5EF4-FFF2-40B4-BE49-F238E27FC236}">
                    <a16:creationId xmlns:a16="http://schemas.microsoft.com/office/drawing/2014/main" id="{6FDB9460-ED48-2AB0-D036-8530795488F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23214" y="3137146"/>
                <a:ext cx="914400" cy="914400"/>
              </a:xfrm>
              <a:prstGeom prst="rect">
                <a:avLst/>
              </a:prstGeom>
            </p:spPr>
          </p:pic>
        </p:grpSp>
      </p:grpSp>
      <p:grpSp>
        <p:nvGrpSpPr>
          <p:cNvPr id="44" name="Group 43">
            <a:extLst>
              <a:ext uri="{FF2B5EF4-FFF2-40B4-BE49-F238E27FC236}">
                <a16:creationId xmlns:a16="http://schemas.microsoft.com/office/drawing/2014/main" id="{E1403AEF-A1EF-75ED-E433-943DC46F23DC}"/>
              </a:ext>
            </a:extLst>
          </p:cNvPr>
          <p:cNvGrpSpPr/>
          <p:nvPr/>
        </p:nvGrpSpPr>
        <p:grpSpPr>
          <a:xfrm>
            <a:off x="5382984" y="383201"/>
            <a:ext cx="543874" cy="468454"/>
            <a:chOff x="5382984" y="383201"/>
            <a:chExt cx="543874" cy="468454"/>
          </a:xfrm>
        </p:grpSpPr>
        <p:pic>
          <p:nvPicPr>
            <p:cNvPr id="21" name="Picture 2" descr="Risultati immagini per customs icon">
              <a:extLst>
                <a:ext uri="{FF2B5EF4-FFF2-40B4-BE49-F238E27FC236}">
                  <a16:creationId xmlns:a16="http://schemas.microsoft.com/office/drawing/2014/main" id="{D84DCE45-8F95-8E5B-31D3-1EA601361E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98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A856EC37-1EE3-3B18-EACA-2DD45DE6CEFB}"/>
                </a:ext>
              </a:extLst>
            </p:cNvPr>
            <p:cNvPicPr>
              <a:picLocks noChangeAspect="1" noChangeArrowheads="1"/>
            </p:cNvPicPr>
            <p:nvPr/>
          </p:nvPicPr>
          <p:blipFill>
            <a:blip r:embed="rId7"/>
            <a:srcRect/>
            <a:stretch/>
          </p:blipFill>
          <p:spPr bwMode="auto">
            <a:xfrm>
              <a:off x="5442470"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35A105A8-96E9-675A-F7FB-67256229CD1A}"/>
              </a:ext>
            </a:extLst>
          </p:cNvPr>
          <p:cNvGrpSpPr/>
          <p:nvPr/>
        </p:nvGrpSpPr>
        <p:grpSpPr>
          <a:xfrm>
            <a:off x="8286914" y="383201"/>
            <a:ext cx="543874" cy="468454"/>
            <a:chOff x="8286914" y="383201"/>
            <a:chExt cx="543874" cy="468454"/>
          </a:xfrm>
        </p:grpSpPr>
        <p:pic>
          <p:nvPicPr>
            <p:cNvPr id="28" name="Picture 2" descr="Risultati immagini per customs icon">
              <a:extLst>
                <a:ext uri="{FF2B5EF4-FFF2-40B4-BE49-F238E27FC236}">
                  <a16:creationId xmlns:a16="http://schemas.microsoft.com/office/drawing/2014/main" id="{DE09D608-86E4-B78B-C9F5-D462511CDC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07E6A0F0-74C7-ACDD-376B-0F6C3F10143E}"/>
                </a:ext>
              </a:extLst>
            </p:cNvPr>
            <p:cNvPicPr>
              <a:picLocks noChangeAspect="1" noChangeArrowheads="1"/>
            </p:cNvPicPr>
            <p:nvPr/>
          </p:nvPicPr>
          <p:blipFill>
            <a:blip r:embed="rId8"/>
            <a:srcRect/>
            <a:stretch/>
          </p:blipFill>
          <p:spPr bwMode="auto">
            <a:xfrm>
              <a:off x="8346400" y="416485"/>
              <a:ext cx="242893" cy="141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FE5C91A5-2D40-E6F8-78F7-EE3DA3E89102}"/>
              </a:ext>
            </a:extLst>
          </p:cNvPr>
          <p:cNvGrpSpPr/>
          <p:nvPr/>
        </p:nvGrpSpPr>
        <p:grpSpPr>
          <a:xfrm>
            <a:off x="11198113" y="383201"/>
            <a:ext cx="543874" cy="468454"/>
            <a:chOff x="11198113" y="383201"/>
            <a:chExt cx="543874" cy="468454"/>
          </a:xfrm>
        </p:grpSpPr>
        <p:pic>
          <p:nvPicPr>
            <p:cNvPr id="31" name="Picture 2" descr="Risultati immagini per customs icon">
              <a:extLst>
                <a:ext uri="{FF2B5EF4-FFF2-40B4-BE49-F238E27FC236}">
                  <a16:creationId xmlns:a16="http://schemas.microsoft.com/office/drawing/2014/main" id="{7F437E1B-64BD-4ABC-21C6-C354F36D94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8113"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422130AB-CF41-6427-F2A9-80D24F82D46F}"/>
                </a:ext>
              </a:extLst>
            </p:cNvPr>
            <p:cNvPicPr>
              <a:picLocks noChangeAspect="1" noChangeArrowheads="1"/>
            </p:cNvPicPr>
            <p:nvPr/>
          </p:nvPicPr>
          <p:blipFill>
            <a:blip r:embed="rId7"/>
            <a:srcRect/>
            <a:stretch/>
          </p:blipFill>
          <p:spPr bwMode="auto">
            <a:xfrm>
              <a:off x="11257599"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a:extLst>
              <a:ext uri="{FF2B5EF4-FFF2-40B4-BE49-F238E27FC236}">
                <a16:creationId xmlns:a16="http://schemas.microsoft.com/office/drawing/2014/main" id="{AB7B6143-5E88-5956-2C69-0773DDE69289}"/>
              </a:ext>
            </a:extLst>
          </p:cNvPr>
          <p:cNvPicPr>
            <a:picLocks noChangeAspect="1"/>
          </p:cNvPicPr>
          <p:nvPr/>
        </p:nvPicPr>
        <p:blipFill>
          <a:blip r:embed="rId9"/>
          <a:stretch>
            <a:fillRect/>
          </a:stretch>
        </p:blipFill>
        <p:spPr>
          <a:xfrm>
            <a:off x="1142106" y="2856877"/>
            <a:ext cx="1334183" cy="1106159"/>
          </a:xfrm>
          <a:prstGeom prst="rect">
            <a:avLst/>
          </a:prstGeom>
        </p:spPr>
      </p:pic>
      <p:pic>
        <p:nvPicPr>
          <p:cNvPr id="38" name="Picture 37">
            <a:extLst>
              <a:ext uri="{FF2B5EF4-FFF2-40B4-BE49-F238E27FC236}">
                <a16:creationId xmlns:a16="http://schemas.microsoft.com/office/drawing/2014/main" id="{7CC45653-8493-1C19-595A-5325AA41F43E}"/>
              </a:ext>
            </a:extLst>
          </p:cNvPr>
          <p:cNvPicPr>
            <a:picLocks noChangeAspect="1"/>
          </p:cNvPicPr>
          <p:nvPr/>
        </p:nvPicPr>
        <p:blipFill>
          <a:blip r:embed="rId9"/>
          <a:stretch>
            <a:fillRect/>
          </a:stretch>
        </p:blipFill>
        <p:spPr>
          <a:xfrm>
            <a:off x="3961075" y="2803469"/>
            <a:ext cx="1334183" cy="1106159"/>
          </a:xfrm>
          <a:prstGeom prst="rect">
            <a:avLst/>
          </a:prstGeom>
        </p:spPr>
      </p:pic>
      <p:pic>
        <p:nvPicPr>
          <p:cNvPr id="39" name="Picture 38">
            <a:extLst>
              <a:ext uri="{FF2B5EF4-FFF2-40B4-BE49-F238E27FC236}">
                <a16:creationId xmlns:a16="http://schemas.microsoft.com/office/drawing/2014/main" id="{6749B241-22DD-EDA3-C05C-98862F516162}"/>
              </a:ext>
            </a:extLst>
          </p:cNvPr>
          <p:cNvPicPr>
            <a:picLocks noChangeAspect="1"/>
          </p:cNvPicPr>
          <p:nvPr/>
        </p:nvPicPr>
        <p:blipFill>
          <a:blip r:embed="rId9"/>
          <a:stretch>
            <a:fillRect/>
          </a:stretch>
        </p:blipFill>
        <p:spPr>
          <a:xfrm>
            <a:off x="9766413" y="2803469"/>
            <a:ext cx="1334183" cy="1106159"/>
          </a:xfrm>
          <a:prstGeom prst="rect">
            <a:avLst/>
          </a:prstGeom>
        </p:spPr>
      </p:pic>
      <p:sp>
        <p:nvSpPr>
          <p:cNvPr id="3" name="Arrow: Right 2">
            <a:extLst>
              <a:ext uri="{FF2B5EF4-FFF2-40B4-BE49-F238E27FC236}">
                <a16:creationId xmlns:a16="http://schemas.microsoft.com/office/drawing/2014/main" id="{C2B64640-7E68-8C88-410F-BEA2EF325B31}"/>
              </a:ext>
            </a:extLst>
          </p:cNvPr>
          <p:cNvSpPr/>
          <p:nvPr/>
        </p:nvSpPr>
        <p:spPr>
          <a:xfrm>
            <a:off x="3007547"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5" name="Arrow: Right 4">
            <a:extLst>
              <a:ext uri="{FF2B5EF4-FFF2-40B4-BE49-F238E27FC236}">
                <a16:creationId xmlns:a16="http://schemas.microsoft.com/office/drawing/2014/main" id="{880986D7-D2A6-5381-48BB-CB1D0F933B2A}"/>
              </a:ext>
            </a:extLst>
          </p:cNvPr>
          <p:cNvSpPr/>
          <p:nvPr/>
        </p:nvSpPr>
        <p:spPr>
          <a:xfrm>
            <a:off x="5926858"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6" name="Arrow: Right 5">
            <a:extLst>
              <a:ext uri="{FF2B5EF4-FFF2-40B4-BE49-F238E27FC236}">
                <a16:creationId xmlns:a16="http://schemas.microsoft.com/office/drawing/2014/main" id="{D5D61816-5812-0677-0941-A2832E49A5CE}"/>
              </a:ext>
            </a:extLst>
          </p:cNvPr>
          <p:cNvSpPr/>
          <p:nvPr/>
        </p:nvSpPr>
        <p:spPr>
          <a:xfrm>
            <a:off x="8802189"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pic>
        <p:nvPicPr>
          <p:cNvPr id="2" name="Picture 1">
            <a:extLst>
              <a:ext uri="{FF2B5EF4-FFF2-40B4-BE49-F238E27FC236}">
                <a16:creationId xmlns:a16="http://schemas.microsoft.com/office/drawing/2014/main" id="{22472A88-8BA8-03D8-D22D-C4BAD5F6A2C0}"/>
              </a:ext>
            </a:extLst>
          </p:cNvPr>
          <p:cNvPicPr>
            <a:picLocks noChangeAspect="1"/>
          </p:cNvPicPr>
          <p:nvPr/>
        </p:nvPicPr>
        <p:blipFill>
          <a:blip r:embed="rId9"/>
          <a:stretch>
            <a:fillRect/>
          </a:stretch>
        </p:blipFill>
        <p:spPr>
          <a:xfrm>
            <a:off x="7012217" y="2803469"/>
            <a:ext cx="1334183" cy="1106159"/>
          </a:xfrm>
          <a:prstGeom prst="rect">
            <a:avLst/>
          </a:prstGeom>
        </p:spPr>
      </p:pic>
    </p:spTree>
    <p:extLst>
      <p:ext uri="{BB962C8B-B14F-4D97-AF65-F5344CB8AC3E}">
        <p14:creationId xmlns:p14="http://schemas.microsoft.com/office/powerpoint/2010/main" val="1414568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A75BA-9497-F35E-86B8-09E59CA3435F}"/>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3E954126-48C2-B214-60EE-A729404FE3A0}"/>
              </a:ext>
            </a:extLst>
          </p:cNvPr>
          <p:cNvGraphicFramePr>
            <a:graphicFrameLocks noGrp="1"/>
          </p:cNvGraphicFramePr>
          <p:nvPr/>
        </p:nvGraphicFramePr>
        <p:xfrm>
          <a:off x="266092" y="218358"/>
          <a:ext cx="11627084" cy="6013094"/>
        </p:xfrm>
        <a:graphic>
          <a:graphicData uri="http://schemas.openxmlformats.org/drawingml/2006/table">
            <a:tbl>
              <a:tblPr firstRow="1" bandCol="1">
                <a:tableStyleId>{9D7B26C5-4107-4FEC-AEDC-1716B250A1EF}</a:tableStyleId>
              </a:tblPr>
              <a:tblGrid>
                <a:gridCol w="2906771">
                  <a:extLst>
                    <a:ext uri="{9D8B030D-6E8A-4147-A177-3AD203B41FA5}">
                      <a16:colId xmlns:a16="http://schemas.microsoft.com/office/drawing/2014/main" val="4094558447"/>
                    </a:ext>
                  </a:extLst>
                </a:gridCol>
                <a:gridCol w="2906771">
                  <a:extLst>
                    <a:ext uri="{9D8B030D-6E8A-4147-A177-3AD203B41FA5}">
                      <a16:colId xmlns:a16="http://schemas.microsoft.com/office/drawing/2014/main" val="588410700"/>
                    </a:ext>
                  </a:extLst>
                </a:gridCol>
                <a:gridCol w="2906771">
                  <a:extLst>
                    <a:ext uri="{9D8B030D-6E8A-4147-A177-3AD203B41FA5}">
                      <a16:colId xmlns:a16="http://schemas.microsoft.com/office/drawing/2014/main" val="2030965846"/>
                    </a:ext>
                  </a:extLst>
                </a:gridCol>
                <a:gridCol w="2906771">
                  <a:extLst>
                    <a:ext uri="{9D8B030D-6E8A-4147-A177-3AD203B41FA5}">
                      <a16:colId xmlns:a16="http://schemas.microsoft.com/office/drawing/2014/main" val="1015587214"/>
                    </a:ext>
                  </a:extLst>
                </a:gridCol>
              </a:tblGrid>
              <a:tr h="892939">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a:solidFill>
                            <a:schemeClr val="bg1"/>
                          </a:solidFill>
                        </a:rPr>
                        <a:t>Paper country to digital country</a:t>
                      </a:r>
                    </a:p>
                    <a:p>
                      <a:pPr marL="0" indent="0" algn="ctr">
                        <a:buFont typeface="Arial" panose="020B0604020202020204" pitchFamily="34" charset="0"/>
                        <a:buNone/>
                      </a:pP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a:t>Paper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tile tx="0" ty="0" sx="100000" sy="100000" flip="none" algn="r"/>
                    </a:blipFill>
                  </a:tcPr>
                </a:tc>
                <a:tc>
                  <a:txBody>
                    <a:bodyPr/>
                    <a:lstStyle/>
                    <a:p>
                      <a:r>
                        <a:rPr lang="en-GB"/>
                        <a:t>Digital country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alphaModFix amt="14000"/>
                      </a:blip>
                      <a:srcRect/>
                      <a:tile tx="0" ty="0" sx="100000" sy="100000" flip="none" algn="r"/>
                    </a:blipFill>
                  </a:tcPr>
                </a:tc>
                <a:tc>
                  <a:txBody>
                    <a:bodyPr/>
                    <a:lstStyle/>
                    <a:p>
                      <a:r>
                        <a:rPr lang="en-GB"/>
                        <a:t>Paper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tile tx="0" ty="0" sx="100000" sy="100000" flip="none" algn="r"/>
                    </a:blipFill>
                  </a:tcPr>
                </a:tc>
                <a:extLst>
                  <a:ext uri="{0D108BD9-81ED-4DB2-BD59-A6C34878D82A}">
                    <a16:rowId xmlns:a16="http://schemas.microsoft.com/office/drawing/2014/main" val="4139615953"/>
                  </a:ext>
                </a:extLst>
              </a:tr>
              <a:tr h="1474350">
                <a:tc>
                  <a:txBody>
                    <a:bodyPr/>
                    <a:lstStyle/>
                    <a:p>
                      <a:pPr marL="0" indent="0" algn="ctr">
                        <a:buFont typeface="Arial" panose="020B0604020202020204" pitchFamily="34" charset="0"/>
                        <a:buNone/>
                      </a:pPr>
                      <a:r>
                        <a:rPr lang="en-GB"/>
                        <a:t>Issuance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Validation</a:t>
                      </a:r>
                    </a:p>
                    <a:p>
                      <a:pPr marL="285750" indent="-285750" algn="l">
                        <a:buFont typeface="Arial" panose="020B0604020202020204" pitchFamily="34" charset="0"/>
                        <a:buChar char="•"/>
                      </a:pPr>
                      <a:r>
                        <a:rPr lang="en-GB"/>
                        <a:t>Exportation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Importation</a:t>
                      </a:r>
                    </a:p>
                    <a:p>
                      <a:pPr marL="285750" indent="-285750" algn="l">
                        <a:buFont typeface="Arial" panose="020B0604020202020204" pitchFamily="34" charset="0"/>
                        <a:buChar char="•"/>
                      </a:pPr>
                      <a:r>
                        <a:rPr lang="en-GB"/>
                        <a:t>Re-exportation</a:t>
                      </a:r>
                    </a:p>
                    <a:p>
                      <a:pPr marL="285750" indent="-285750" algn="l">
                        <a:buFont typeface="Arial" panose="020B0604020202020204" pitchFamily="34" charset="0"/>
                        <a:buChar char="•"/>
                      </a:pPr>
                      <a:r>
                        <a:rPr lang="en-GB"/>
                        <a:t>Transit in</a:t>
                      </a:r>
                    </a:p>
                    <a:p>
                      <a:pPr marL="285750" indent="-285750" algn="l">
                        <a:buFont typeface="Arial" panose="020B0604020202020204" pitchFamily="34" charset="0"/>
                        <a:buChar char="•"/>
                      </a:pPr>
                      <a:r>
                        <a:rPr lang="en-GB"/>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Re-importation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8133554"/>
                  </a:ext>
                </a:extLst>
              </a:tr>
              <a:tr h="168000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479737"/>
                  </a:ext>
                </a:extLst>
              </a:tr>
              <a:tr h="196580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600"/>
                        <a:t>Optionally verify paper carnet validation from departure country.</a:t>
                      </a:r>
                    </a:p>
                    <a:p>
                      <a:pPr marL="285750" indent="-285750">
                        <a:buFont typeface="Arial" panose="020B0604020202020204" pitchFamily="34" charset="0"/>
                        <a:buChar char="•"/>
                      </a:pPr>
                      <a:endParaRPr lang="en-GB" sz="16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t>Recognize evidence from both paper and digital countries for claims.</a:t>
                      </a:r>
                      <a:endParaRPr lang="en-GB"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336026"/>
                  </a:ext>
                </a:extLst>
              </a:tr>
            </a:tbl>
          </a:graphicData>
        </a:graphic>
      </p:graphicFrame>
      <p:grpSp>
        <p:nvGrpSpPr>
          <p:cNvPr id="43" name="Group 42">
            <a:extLst>
              <a:ext uri="{FF2B5EF4-FFF2-40B4-BE49-F238E27FC236}">
                <a16:creationId xmlns:a16="http://schemas.microsoft.com/office/drawing/2014/main" id="{7B6FA8A5-804F-6522-06D0-65688B96E109}"/>
              </a:ext>
            </a:extLst>
          </p:cNvPr>
          <p:cNvGrpSpPr/>
          <p:nvPr/>
        </p:nvGrpSpPr>
        <p:grpSpPr>
          <a:xfrm>
            <a:off x="1272748" y="352779"/>
            <a:ext cx="738976" cy="633794"/>
            <a:chOff x="1272748" y="300531"/>
            <a:chExt cx="738976" cy="633794"/>
          </a:xfrm>
        </p:grpSpPr>
        <p:pic>
          <p:nvPicPr>
            <p:cNvPr id="25" name="Picture 24" descr="A red circle in blue and yellow squares&#10;&#10;Description automatically generated">
              <a:extLst>
                <a:ext uri="{FF2B5EF4-FFF2-40B4-BE49-F238E27FC236}">
                  <a16:creationId xmlns:a16="http://schemas.microsoft.com/office/drawing/2014/main" id="{7279C842-7A1A-87E8-CC20-7F5D821965DF}"/>
                </a:ext>
              </a:extLst>
            </p:cNvPr>
            <p:cNvPicPr>
              <a:picLocks noChangeAspect="1"/>
            </p:cNvPicPr>
            <p:nvPr/>
          </p:nvPicPr>
          <p:blipFill>
            <a:blip r:embed="rId5"/>
            <a:stretch>
              <a:fillRect/>
            </a:stretch>
          </p:blipFill>
          <p:spPr>
            <a:xfrm>
              <a:off x="1272748" y="453966"/>
              <a:ext cx="316261" cy="184486"/>
            </a:xfrm>
            <a:prstGeom prst="rect">
              <a:avLst/>
            </a:prstGeom>
          </p:spPr>
        </p:pic>
        <p:grpSp>
          <p:nvGrpSpPr>
            <p:cNvPr id="17" name="Group 16">
              <a:extLst>
                <a:ext uri="{FF2B5EF4-FFF2-40B4-BE49-F238E27FC236}">
                  <a16:creationId xmlns:a16="http://schemas.microsoft.com/office/drawing/2014/main" id="{649A34E0-014F-8F3F-7E78-B96C721E5B29}"/>
                </a:ext>
              </a:extLst>
            </p:cNvPr>
            <p:cNvGrpSpPr/>
            <p:nvPr/>
          </p:nvGrpSpPr>
          <p:grpSpPr>
            <a:xfrm>
              <a:off x="1387782" y="300531"/>
              <a:ext cx="623942" cy="633794"/>
              <a:chOff x="10167257" y="3137146"/>
              <a:chExt cx="1426315" cy="1448842"/>
            </a:xfrm>
          </p:grpSpPr>
          <p:sp>
            <p:nvSpPr>
              <p:cNvPr id="18" name="TextBox 17">
                <a:extLst>
                  <a:ext uri="{FF2B5EF4-FFF2-40B4-BE49-F238E27FC236}">
                    <a16:creationId xmlns:a16="http://schemas.microsoft.com/office/drawing/2014/main" id="{7777F0EC-0D58-5D14-E47E-337CD27741F5}"/>
                  </a:ext>
                </a:extLst>
              </p:cNvPr>
              <p:cNvSpPr txBox="1"/>
              <p:nvPr/>
            </p:nvSpPr>
            <p:spPr>
              <a:xfrm>
                <a:off x="10167257" y="3882415"/>
                <a:ext cx="1426315" cy="70357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1800"/>
                  </a:spcBef>
                  <a:spcAft>
                    <a:spcPts val="0"/>
                  </a:spcAft>
                  <a:buClrTx/>
                  <a:buSzPct val="120000"/>
                  <a:buFontTx/>
                  <a:buNone/>
                  <a:tabLst/>
                  <a:defRPr/>
                </a:pPr>
                <a:r>
                  <a:rPr kumimoji="0" lang="en-GB" sz="1400" b="0" i="0" u="none" strike="noStrike" kern="1200" cap="none" spc="0" normalizeH="0" baseline="0" noProof="0">
                    <a:ln>
                      <a:noFill/>
                    </a:ln>
                    <a:solidFill>
                      <a:srgbClr val="000000"/>
                    </a:solidFill>
                    <a:effectLst/>
                    <a:uLnTx/>
                    <a:uFillTx/>
                    <a:latin typeface="Gotham Medium" pitchFamily="2" charset="0"/>
                    <a:ea typeface="+mn-ea"/>
                    <a:cs typeface="+mn-cs"/>
                  </a:rPr>
                  <a:t>IA</a:t>
                </a:r>
                <a:endParaRPr kumimoji="0" lang="en-GB" sz="2800" b="0" i="0" u="none" strike="noStrike" kern="1200" cap="none" spc="0" normalizeH="0" baseline="0" noProof="0">
                  <a:ln>
                    <a:noFill/>
                  </a:ln>
                  <a:solidFill>
                    <a:srgbClr val="000000"/>
                  </a:solidFill>
                  <a:effectLst/>
                  <a:uLnTx/>
                  <a:uFillTx/>
                  <a:latin typeface="Gotham Medium" pitchFamily="2" charset="0"/>
                  <a:ea typeface="+mn-ea"/>
                  <a:cs typeface="+mn-cs"/>
                </a:endParaRPr>
              </a:p>
            </p:txBody>
          </p:sp>
          <p:pic>
            <p:nvPicPr>
              <p:cNvPr id="19" name="Graphic 18" descr="Court">
                <a:extLst>
                  <a:ext uri="{FF2B5EF4-FFF2-40B4-BE49-F238E27FC236}">
                    <a16:creationId xmlns:a16="http://schemas.microsoft.com/office/drawing/2014/main" id="{1EAA882C-EA03-A2D1-1D0B-457DAE5049E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423214" y="3137146"/>
                <a:ext cx="914400" cy="914400"/>
              </a:xfrm>
              <a:prstGeom prst="rect">
                <a:avLst/>
              </a:prstGeom>
            </p:spPr>
          </p:pic>
        </p:grpSp>
      </p:grpSp>
      <p:grpSp>
        <p:nvGrpSpPr>
          <p:cNvPr id="44" name="Group 43">
            <a:extLst>
              <a:ext uri="{FF2B5EF4-FFF2-40B4-BE49-F238E27FC236}">
                <a16:creationId xmlns:a16="http://schemas.microsoft.com/office/drawing/2014/main" id="{8638FB6F-B873-83F9-ADF4-913100FAEACA}"/>
              </a:ext>
            </a:extLst>
          </p:cNvPr>
          <p:cNvGrpSpPr/>
          <p:nvPr/>
        </p:nvGrpSpPr>
        <p:grpSpPr>
          <a:xfrm>
            <a:off x="5382984" y="383201"/>
            <a:ext cx="543874" cy="468454"/>
            <a:chOff x="5382984" y="383201"/>
            <a:chExt cx="543874" cy="468454"/>
          </a:xfrm>
        </p:grpSpPr>
        <p:pic>
          <p:nvPicPr>
            <p:cNvPr id="21" name="Picture 2" descr="Risultati immagini per customs icon">
              <a:extLst>
                <a:ext uri="{FF2B5EF4-FFF2-40B4-BE49-F238E27FC236}">
                  <a16:creationId xmlns:a16="http://schemas.microsoft.com/office/drawing/2014/main" id="{9DF75354-7129-8204-1708-02D51DB11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298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6ED9A4BA-283F-3428-5262-0CAD24D06A81}"/>
                </a:ext>
              </a:extLst>
            </p:cNvPr>
            <p:cNvPicPr>
              <a:picLocks noChangeAspect="1" noChangeArrowheads="1"/>
            </p:cNvPicPr>
            <p:nvPr/>
          </p:nvPicPr>
          <p:blipFill>
            <a:blip r:embed="rId8"/>
            <a:srcRect/>
            <a:stretch/>
          </p:blipFill>
          <p:spPr bwMode="auto">
            <a:xfrm>
              <a:off x="5442470"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50F5EC27-A727-2BB3-CE3B-5CD6CC95DCF7}"/>
              </a:ext>
            </a:extLst>
          </p:cNvPr>
          <p:cNvGrpSpPr/>
          <p:nvPr/>
        </p:nvGrpSpPr>
        <p:grpSpPr>
          <a:xfrm>
            <a:off x="8286914" y="383201"/>
            <a:ext cx="543874" cy="468454"/>
            <a:chOff x="8286914" y="383201"/>
            <a:chExt cx="543874" cy="468454"/>
          </a:xfrm>
        </p:grpSpPr>
        <p:pic>
          <p:nvPicPr>
            <p:cNvPr id="28" name="Picture 2" descr="Risultati immagini per customs icon">
              <a:extLst>
                <a:ext uri="{FF2B5EF4-FFF2-40B4-BE49-F238E27FC236}">
                  <a16:creationId xmlns:a16="http://schemas.microsoft.com/office/drawing/2014/main" id="{65A95C7F-603F-564F-C905-EBE3ED58C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BB4A6CCC-CBBE-E082-A003-C6E31CC463B9}"/>
                </a:ext>
              </a:extLst>
            </p:cNvPr>
            <p:cNvPicPr>
              <a:picLocks noChangeAspect="1" noChangeArrowheads="1"/>
            </p:cNvPicPr>
            <p:nvPr/>
          </p:nvPicPr>
          <p:blipFill>
            <a:blip r:embed="rId9"/>
            <a:srcRect/>
            <a:stretch/>
          </p:blipFill>
          <p:spPr bwMode="auto">
            <a:xfrm>
              <a:off x="8346400" y="416485"/>
              <a:ext cx="242893" cy="141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8953A6C-BE5A-9E14-3576-44B08AD1786C}"/>
              </a:ext>
            </a:extLst>
          </p:cNvPr>
          <p:cNvGrpSpPr/>
          <p:nvPr/>
        </p:nvGrpSpPr>
        <p:grpSpPr>
          <a:xfrm>
            <a:off x="11198113" y="383201"/>
            <a:ext cx="543874" cy="468454"/>
            <a:chOff x="11198113" y="383201"/>
            <a:chExt cx="543874" cy="468454"/>
          </a:xfrm>
        </p:grpSpPr>
        <p:pic>
          <p:nvPicPr>
            <p:cNvPr id="31" name="Picture 2" descr="Risultati immagini per customs icon">
              <a:extLst>
                <a:ext uri="{FF2B5EF4-FFF2-40B4-BE49-F238E27FC236}">
                  <a16:creationId xmlns:a16="http://schemas.microsoft.com/office/drawing/2014/main" id="{265C0727-D893-0A2B-86A4-F527EAE561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8113"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92818275-9AB9-D22E-927D-EC08C342EFD6}"/>
                </a:ext>
              </a:extLst>
            </p:cNvPr>
            <p:cNvPicPr>
              <a:picLocks noChangeAspect="1" noChangeArrowheads="1"/>
            </p:cNvPicPr>
            <p:nvPr/>
          </p:nvPicPr>
          <p:blipFill>
            <a:blip r:embed="rId8"/>
            <a:srcRect/>
            <a:stretch/>
          </p:blipFill>
          <p:spPr bwMode="auto">
            <a:xfrm>
              <a:off x="11257599"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CAB96CBB-18A6-D5F5-F254-0165C08FEE08}"/>
              </a:ext>
            </a:extLst>
          </p:cNvPr>
          <p:cNvGrpSpPr/>
          <p:nvPr/>
        </p:nvGrpSpPr>
        <p:grpSpPr>
          <a:xfrm>
            <a:off x="358588" y="2803469"/>
            <a:ext cx="2664808" cy="1106159"/>
            <a:chOff x="461973" y="2675609"/>
            <a:chExt cx="2664808" cy="1106159"/>
          </a:xfrm>
        </p:grpSpPr>
        <p:pic>
          <p:nvPicPr>
            <p:cNvPr id="33" name="Picture 32">
              <a:extLst>
                <a:ext uri="{FF2B5EF4-FFF2-40B4-BE49-F238E27FC236}">
                  <a16:creationId xmlns:a16="http://schemas.microsoft.com/office/drawing/2014/main" id="{35F0E712-2FA8-5C59-35C1-2A56D9213A7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461973" y="2696526"/>
              <a:ext cx="740273" cy="1064324"/>
            </a:xfrm>
            <a:prstGeom prst="rect">
              <a:avLst/>
            </a:prstGeom>
          </p:spPr>
        </p:pic>
        <p:pic>
          <p:nvPicPr>
            <p:cNvPr id="35" name="Picture 34">
              <a:extLst>
                <a:ext uri="{FF2B5EF4-FFF2-40B4-BE49-F238E27FC236}">
                  <a16:creationId xmlns:a16="http://schemas.microsoft.com/office/drawing/2014/main" id="{7EDE69B1-21AB-9C57-3D71-FBFFB3656675}"/>
                </a:ext>
              </a:extLst>
            </p:cNvPr>
            <p:cNvPicPr>
              <a:picLocks noChangeAspect="1"/>
            </p:cNvPicPr>
            <p:nvPr/>
          </p:nvPicPr>
          <p:blipFill>
            <a:blip r:embed="rId12"/>
            <a:stretch>
              <a:fillRect/>
            </a:stretch>
          </p:blipFill>
          <p:spPr>
            <a:xfrm>
              <a:off x="1792598" y="2675609"/>
              <a:ext cx="1334183" cy="1106159"/>
            </a:xfrm>
            <a:prstGeom prst="rect">
              <a:avLst/>
            </a:prstGeom>
          </p:spPr>
        </p:pic>
        <p:sp>
          <p:nvSpPr>
            <p:cNvPr id="36" name="Plus Sign 35">
              <a:extLst>
                <a:ext uri="{FF2B5EF4-FFF2-40B4-BE49-F238E27FC236}">
                  <a16:creationId xmlns:a16="http://schemas.microsoft.com/office/drawing/2014/main" id="{F8A0C3D3-2D0F-7FEC-78CE-963C723B8B6E}"/>
                </a:ext>
              </a:extLst>
            </p:cNvPr>
            <p:cNvSpPr/>
            <p:nvPr/>
          </p:nvSpPr>
          <p:spPr>
            <a:xfrm>
              <a:off x="1314584" y="3072520"/>
              <a:ext cx="316261" cy="312336"/>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pic>
        <p:nvPicPr>
          <p:cNvPr id="38" name="Picture 37">
            <a:extLst>
              <a:ext uri="{FF2B5EF4-FFF2-40B4-BE49-F238E27FC236}">
                <a16:creationId xmlns:a16="http://schemas.microsoft.com/office/drawing/2014/main" id="{57B2B6B3-2D61-3AF6-81FF-814132200974}"/>
              </a:ext>
            </a:extLst>
          </p:cNvPr>
          <p:cNvPicPr>
            <a:picLocks noChangeAspect="1"/>
          </p:cNvPicPr>
          <p:nvPr/>
        </p:nvPicPr>
        <p:blipFill>
          <a:blip r:embed="rId12"/>
          <a:stretch>
            <a:fillRect/>
          </a:stretch>
        </p:blipFill>
        <p:spPr>
          <a:xfrm>
            <a:off x="3961075" y="2803469"/>
            <a:ext cx="1334183" cy="1106159"/>
          </a:xfrm>
          <a:prstGeom prst="rect">
            <a:avLst/>
          </a:prstGeom>
        </p:spPr>
      </p:pic>
      <p:pic>
        <p:nvPicPr>
          <p:cNvPr id="39" name="Picture 38">
            <a:extLst>
              <a:ext uri="{FF2B5EF4-FFF2-40B4-BE49-F238E27FC236}">
                <a16:creationId xmlns:a16="http://schemas.microsoft.com/office/drawing/2014/main" id="{EAABAB5B-DAAE-CF36-9C1E-CCBF03015751}"/>
              </a:ext>
            </a:extLst>
          </p:cNvPr>
          <p:cNvPicPr>
            <a:picLocks noChangeAspect="1"/>
          </p:cNvPicPr>
          <p:nvPr/>
        </p:nvPicPr>
        <p:blipFill>
          <a:blip r:embed="rId12"/>
          <a:stretch>
            <a:fillRect/>
          </a:stretch>
        </p:blipFill>
        <p:spPr>
          <a:xfrm>
            <a:off x="9766413" y="2803469"/>
            <a:ext cx="1334183" cy="1106159"/>
          </a:xfrm>
          <a:prstGeom prst="rect">
            <a:avLst/>
          </a:prstGeom>
        </p:spPr>
      </p:pic>
      <p:pic>
        <p:nvPicPr>
          <p:cNvPr id="40" name="Picture 39">
            <a:extLst>
              <a:ext uri="{FF2B5EF4-FFF2-40B4-BE49-F238E27FC236}">
                <a16:creationId xmlns:a16="http://schemas.microsoft.com/office/drawing/2014/main" id="{8319B4D1-BF02-FAF1-B4F0-53D1D6074D9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7160699" y="2824386"/>
            <a:ext cx="740273" cy="1064324"/>
          </a:xfrm>
          <a:prstGeom prst="rect">
            <a:avLst/>
          </a:prstGeom>
        </p:spPr>
      </p:pic>
      <p:sp>
        <p:nvSpPr>
          <p:cNvPr id="3" name="Arrow: Right 2">
            <a:extLst>
              <a:ext uri="{FF2B5EF4-FFF2-40B4-BE49-F238E27FC236}">
                <a16:creationId xmlns:a16="http://schemas.microsoft.com/office/drawing/2014/main" id="{2482565D-D006-B608-98BA-FB4DF68C411B}"/>
              </a:ext>
            </a:extLst>
          </p:cNvPr>
          <p:cNvSpPr/>
          <p:nvPr/>
        </p:nvSpPr>
        <p:spPr>
          <a:xfrm>
            <a:off x="3007547"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5" name="Arrow: Right 4">
            <a:extLst>
              <a:ext uri="{FF2B5EF4-FFF2-40B4-BE49-F238E27FC236}">
                <a16:creationId xmlns:a16="http://schemas.microsoft.com/office/drawing/2014/main" id="{6385C9C5-D04B-F2AC-B9FA-643CFA0276F2}"/>
              </a:ext>
            </a:extLst>
          </p:cNvPr>
          <p:cNvSpPr/>
          <p:nvPr/>
        </p:nvSpPr>
        <p:spPr>
          <a:xfrm>
            <a:off x="5926858"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6" name="Arrow: Right 5">
            <a:extLst>
              <a:ext uri="{FF2B5EF4-FFF2-40B4-BE49-F238E27FC236}">
                <a16:creationId xmlns:a16="http://schemas.microsoft.com/office/drawing/2014/main" id="{F574DC6B-1DA2-8CE5-012D-937142FBF694}"/>
              </a:ext>
            </a:extLst>
          </p:cNvPr>
          <p:cNvSpPr/>
          <p:nvPr/>
        </p:nvSpPr>
        <p:spPr>
          <a:xfrm>
            <a:off x="8802189"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Tree>
    <p:extLst>
      <p:ext uri="{BB962C8B-B14F-4D97-AF65-F5344CB8AC3E}">
        <p14:creationId xmlns:p14="http://schemas.microsoft.com/office/powerpoint/2010/main" val="4187043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FF601-FCE3-A9E0-7263-2D5A656AE359}"/>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35E6D6DE-07DD-13C9-9AD9-F2B6DC8A315D}"/>
              </a:ext>
            </a:extLst>
          </p:cNvPr>
          <p:cNvGraphicFramePr>
            <a:graphicFrameLocks noGrp="1"/>
          </p:cNvGraphicFramePr>
          <p:nvPr/>
        </p:nvGraphicFramePr>
        <p:xfrm>
          <a:off x="266092" y="218358"/>
          <a:ext cx="11627084" cy="6013094"/>
        </p:xfrm>
        <a:graphic>
          <a:graphicData uri="http://schemas.openxmlformats.org/drawingml/2006/table">
            <a:tbl>
              <a:tblPr firstRow="1" bandCol="1">
                <a:tableStyleId>{9D7B26C5-4107-4FEC-AEDC-1716B250A1EF}</a:tableStyleId>
              </a:tblPr>
              <a:tblGrid>
                <a:gridCol w="2906771">
                  <a:extLst>
                    <a:ext uri="{9D8B030D-6E8A-4147-A177-3AD203B41FA5}">
                      <a16:colId xmlns:a16="http://schemas.microsoft.com/office/drawing/2014/main" val="4094558447"/>
                    </a:ext>
                  </a:extLst>
                </a:gridCol>
                <a:gridCol w="2906771">
                  <a:extLst>
                    <a:ext uri="{9D8B030D-6E8A-4147-A177-3AD203B41FA5}">
                      <a16:colId xmlns:a16="http://schemas.microsoft.com/office/drawing/2014/main" val="588410700"/>
                    </a:ext>
                  </a:extLst>
                </a:gridCol>
                <a:gridCol w="2906771">
                  <a:extLst>
                    <a:ext uri="{9D8B030D-6E8A-4147-A177-3AD203B41FA5}">
                      <a16:colId xmlns:a16="http://schemas.microsoft.com/office/drawing/2014/main" val="2030965846"/>
                    </a:ext>
                  </a:extLst>
                </a:gridCol>
                <a:gridCol w="2906771">
                  <a:extLst>
                    <a:ext uri="{9D8B030D-6E8A-4147-A177-3AD203B41FA5}">
                      <a16:colId xmlns:a16="http://schemas.microsoft.com/office/drawing/2014/main" val="1015587214"/>
                    </a:ext>
                  </a:extLst>
                </a:gridCol>
              </a:tblGrid>
              <a:tr h="892939">
                <a:tc>
                  <a:txBody>
                    <a:bodyPr/>
                    <a:lstStyle/>
                    <a:p>
                      <a:pPr algn="ctr"/>
                      <a:r>
                        <a:rPr lang="en-GB" sz="1000" b="0">
                          <a:solidFill>
                            <a:schemeClr val="bg1"/>
                          </a:solidFill>
                        </a:rPr>
                        <a:t>Digital to digital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a:t>Digital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20000"/>
                      </a:blip>
                      <a:srcRect/>
                      <a:tile tx="0" ty="0" sx="100000" sy="100000" flip="none" algn="tl"/>
                    </a:blipFill>
                  </a:tcPr>
                </a:tc>
                <a:tc>
                  <a:txBody>
                    <a:bodyPr/>
                    <a:lstStyle/>
                    <a:p>
                      <a:r>
                        <a:rPr lang="en-GB"/>
                        <a:t>Digital country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14000"/>
                      </a:blip>
                      <a:srcRect/>
                      <a:tile tx="0" ty="0" sx="100000" sy="100000" flip="none" algn="r"/>
                    </a:blipFill>
                  </a:tcPr>
                </a:tc>
                <a:tc>
                  <a:txBody>
                    <a:bodyPr/>
                    <a:lstStyle/>
                    <a:p>
                      <a:r>
                        <a:rPr lang="en-GB"/>
                        <a:t>Digital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20000"/>
                      </a:blip>
                      <a:srcRect/>
                      <a:tile tx="0" ty="0" sx="100000" sy="100000" flip="none" algn="tl"/>
                    </a:blipFill>
                  </a:tcPr>
                </a:tc>
                <a:extLst>
                  <a:ext uri="{0D108BD9-81ED-4DB2-BD59-A6C34878D82A}">
                    <a16:rowId xmlns:a16="http://schemas.microsoft.com/office/drawing/2014/main" val="4139615953"/>
                  </a:ext>
                </a:extLst>
              </a:tr>
              <a:tr h="1474350">
                <a:tc>
                  <a:txBody>
                    <a:bodyPr/>
                    <a:lstStyle/>
                    <a:p>
                      <a:pPr marL="0" indent="0" algn="ctr">
                        <a:buFont typeface="Arial" panose="020B0604020202020204" pitchFamily="34" charset="0"/>
                        <a:buNone/>
                      </a:pPr>
                      <a:r>
                        <a:rPr lang="en-GB"/>
                        <a:t>Issuance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Validation</a:t>
                      </a:r>
                    </a:p>
                    <a:p>
                      <a:pPr marL="285750" indent="-285750" algn="l">
                        <a:buFont typeface="Arial" panose="020B0604020202020204" pitchFamily="34" charset="0"/>
                        <a:buChar char="•"/>
                      </a:pPr>
                      <a:r>
                        <a:rPr lang="en-GB"/>
                        <a:t>Exportation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Importation</a:t>
                      </a:r>
                    </a:p>
                    <a:p>
                      <a:pPr marL="285750" indent="-285750" algn="l">
                        <a:buFont typeface="Arial" panose="020B0604020202020204" pitchFamily="34" charset="0"/>
                        <a:buChar char="•"/>
                      </a:pPr>
                      <a:r>
                        <a:rPr lang="en-GB"/>
                        <a:t>Re-exportation</a:t>
                      </a:r>
                    </a:p>
                    <a:p>
                      <a:pPr marL="285750" indent="-285750" algn="l">
                        <a:buFont typeface="Arial" panose="020B0604020202020204" pitchFamily="34" charset="0"/>
                        <a:buChar char="•"/>
                      </a:pPr>
                      <a:r>
                        <a:rPr lang="en-GB"/>
                        <a:t>Transit in</a:t>
                      </a:r>
                    </a:p>
                    <a:p>
                      <a:pPr marL="285750" indent="-285750" algn="l">
                        <a:buFont typeface="Arial" panose="020B0604020202020204" pitchFamily="34" charset="0"/>
                        <a:buChar char="•"/>
                      </a:pPr>
                      <a:r>
                        <a:rPr lang="en-GB"/>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Re-importation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8133554"/>
                  </a:ext>
                </a:extLst>
              </a:tr>
              <a:tr h="168000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479737"/>
                  </a:ext>
                </a:extLst>
              </a:tr>
              <a:tr h="196580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600"/>
                        <a:t>Recognize evidence from within and outside the system certified by Customs administrations.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336026"/>
                  </a:ext>
                </a:extLst>
              </a:tr>
            </a:tbl>
          </a:graphicData>
        </a:graphic>
      </p:graphicFrame>
      <p:grpSp>
        <p:nvGrpSpPr>
          <p:cNvPr id="43" name="Group 42">
            <a:extLst>
              <a:ext uri="{FF2B5EF4-FFF2-40B4-BE49-F238E27FC236}">
                <a16:creationId xmlns:a16="http://schemas.microsoft.com/office/drawing/2014/main" id="{818906A6-702E-61A7-BB33-E1D05808A107}"/>
              </a:ext>
            </a:extLst>
          </p:cNvPr>
          <p:cNvGrpSpPr/>
          <p:nvPr/>
        </p:nvGrpSpPr>
        <p:grpSpPr>
          <a:xfrm>
            <a:off x="1272748" y="352779"/>
            <a:ext cx="738976" cy="633794"/>
            <a:chOff x="1272748" y="300531"/>
            <a:chExt cx="738976" cy="633794"/>
          </a:xfrm>
        </p:grpSpPr>
        <p:pic>
          <p:nvPicPr>
            <p:cNvPr id="25" name="Picture 24" descr="A red circle in blue and yellow squares&#10;&#10;Description automatically generated">
              <a:extLst>
                <a:ext uri="{FF2B5EF4-FFF2-40B4-BE49-F238E27FC236}">
                  <a16:creationId xmlns:a16="http://schemas.microsoft.com/office/drawing/2014/main" id="{F4DD063E-D64F-C58A-21F4-8B9359C2F778}"/>
                </a:ext>
              </a:extLst>
            </p:cNvPr>
            <p:cNvPicPr>
              <a:picLocks noChangeAspect="1"/>
            </p:cNvPicPr>
            <p:nvPr/>
          </p:nvPicPr>
          <p:blipFill>
            <a:blip r:embed="rId4"/>
            <a:stretch>
              <a:fillRect/>
            </a:stretch>
          </p:blipFill>
          <p:spPr>
            <a:xfrm>
              <a:off x="1272748" y="453966"/>
              <a:ext cx="316261" cy="184486"/>
            </a:xfrm>
            <a:prstGeom prst="rect">
              <a:avLst/>
            </a:prstGeom>
          </p:spPr>
        </p:pic>
        <p:grpSp>
          <p:nvGrpSpPr>
            <p:cNvPr id="17" name="Group 16">
              <a:extLst>
                <a:ext uri="{FF2B5EF4-FFF2-40B4-BE49-F238E27FC236}">
                  <a16:creationId xmlns:a16="http://schemas.microsoft.com/office/drawing/2014/main" id="{4BE77788-FA57-AE6E-5B41-2A4C00DEA717}"/>
                </a:ext>
              </a:extLst>
            </p:cNvPr>
            <p:cNvGrpSpPr/>
            <p:nvPr/>
          </p:nvGrpSpPr>
          <p:grpSpPr>
            <a:xfrm>
              <a:off x="1387782" y="300531"/>
              <a:ext cx="623942" cy="633794"/>
              <a:chOff x="10167257" y="3137146"/>
              <a:chExt cx="1426315" cy="1448842"/>
            </a:xfrm>
          </p:grpSpPr>
          <p:sp>
            <p:nvSpPr>
              <p:cNvPr id="18" name="TextBox 17">
                <a:extLst>
                  <a:ext uri="{FF2B5EF4-FFF2-40B4-BE49-F238E27FC236}">
                    <a16:creationId xmlns:a16="http://schemas.microsoft.com/office/drawing/2014/main" id="{8F60782B-AC45-A38B-4522-078176AF797C}"/>
                  </a:ext>
                </a:extLst>
              </p:cNvPr>
              <p:cNvSpPr txBox="1"/>
              <p:nvPr/>
            </p:nvSpPr>
            <p:spPr>
              <a:xfrm>
                <a:off x="10167257" y="3882415"/>
                <a:ext cx="1426315" cy="70357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1800"/>
                  </a:spcBef>
                  <a:spcAft>
                    <a:spcPts val="0"/>
                  </a:spcAft>
                  <a:buClrTx/>
                  <a:buSzPct val="120000"/>
                  <a:buFontTx/>
                  <a:buNone/>
                  <a:tabLst/>
                  <a:defRPr/>
                </a:pPr>
                <a:r>
                  <a:rPr kumimoji="0" lang="en-GB" sz="1400" b="0" i="0" u="none" strike="noStrike" kern="1200" cap="none" spc="0" normalizeH="0" baseline="0" noProof="0">
                    <a:ln>
                      <a:noFill/>
                    </a:ln>
                    <a:solidFill>
                      <a:srgbClr val="000000"/>
                    </a:solidFill>
                    <a:effectLst/>
                    <a:uLnTx/>
                    <a:uFillTx/>
                    <a:latin typeface="Gotham Medium" pitchFamily="2" charset="0"/>
                    <a:ea typeface="+mn-ea"/>
                    <a:cs typeface="+mn-cs"/>
                  </a:rPr>
                  <a:t>IA</a:t>
                </a:r>
                <a:endParaRPr kumimoji="0" lang="en-GB" sz="2800" b="0" i="0" u="none" strike="noStrike" kern="1200" cap="none" spc="0" normalizeH="0" baseline="0" noProof="0">
                  <a:ln>
                    <a:noFill/>
                  </a:ln>
                  <a:solidFill>
                    <a:srgbClr val="000000"/>
                  </a:solidFill>
                  <a:effectLst/>
                  <a:uLnTx/>
                  <a:uFillTx/>
                  <a:latin typeface="Gotham Medium" pitchFamily="2" charset="0"/>
                  <a:ea typeface="+mn-ea"/>
                  <a:cs typeface="+mn-cs"/>
                </a:endParaRPr>
              </a:p>
            </p:txBody>
          </p:sp>
          <p:pic>
            <p:nvPicPr>
              <p:cNvPr id="19" name="Graphic 18" descr="Court">
                <a:extLst>
                  <a:ext uri="{FF2B5EF4-FFF2-40B4-BE49-F238E27FC236}">
                    <a16:creationId xmlns:a16="http://schemas.microsoft.com/office/drawing/2014/main" id="{28511C60-99AE-2035-F71A-42204497887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23214" y="3137146"/>
                <a:ext cx="914400" cy="914400"/>
              </a:xfrm>
              <a:prstGeom prst="rect">
                <a:avLst/>
              </a:prstGeom>
            </p:spPr>
          </p:pic>
        </p:grpSp>
      </p:grpSp>
      <p:grpSp>
        <p:nvGrpSpPr>
          <p:cNvPr id="44" name="Group 43">
            <a:extLst>
              <a:ext uri="{FF2B5EF4-FFF2-40B4-BE49-F238E27FC236}">
                <a16:creationId xmlns:a16="http://schemas.microsoft.com/office/drawing/2014/main" id="{60E17CD4-6E99-4B9F-BDF1-80517410A587}"/>
              </a:ext>
            </a:extLst>
          </p:cNvPr>
          <p:cNvGrpSpPr/>
          <p:nvPr/>
        </p:nvGrpSpPr>
        <p:grpSpPr>
          <a:xfrm>
            <a:off x="5382984" y="383201"/>
            <a:ext cx="543874" cy="468454"/>
            <a:chOff x="5382984" y="383201"/>
            <a:chExt cx="543874" cy="468454"/>
          </a:xfrm>
        </p:grpSpPr>
        <p:pic>
          <p:nvPicPr>
            <p:cNvPr id="21" name="Picture 2" descr="Risultati immagini per customs icon">
              <a:extLst>
                <a:ext uri="{FF2B5EF4-FFF2-40B4-BE49-F238E27FC236}">
                  <a16:creationId xmlns:a16="http://schemas.microsoft.com/office/drawing/2014/main" id="{83A9476F-F3F4-A42C-CD07-E09F15BFCA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98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30317D6C-1BF8-B682-B66A-49F201C11F75}"/>
                </a:ext>
              </a:extLst>
            </p:cNvPr>
            <p:cNvPicPr>
              <a:picLocks noChangeAspect="1" noChangeArrowheads="1"/>
            </p:cNvPicPr>
            <p:nvPr/>
          </p:nvPicPr>
          <p:blipFill>
            <a:blip r:embed="rId7"/>
            <a:srcRect/>
            <a:stretch/>
          </p:blipFill>
          <p:spPr bwMode="auto">
            <a:xfrm>
              <a:off x="5442470"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64748E17-B4FE-ACC1-311E-BDC422469BB7}"/>
              </a:ext>
            </a:extLst>
          </p:cNvPr>
          <p:cNvGrpSpPr/>
          <p:nvPr/>
        </p:nvGrpSpPr>
        <p:grpSpPr>
          <a:xfrm>
            <a:off x="8286914" y="383201"/>
            <a:ext cx="543874" cy="468454"/>
            <a:chOff x="8286914" y="383201"/>
            <a:chExt cx="543874" cy="468454"/>
          </a:xfrm>
        </p:grpSpPr>
        <p:pic>
          <p:nvPicPr>
            <p:cNvPr id="28" name="Picture 2" descr="Risultati immagini per customs icon">
              <a:extLst>
                <a:ext uri="{FF2B5EF4-FFF2-40B4-BE49-F238E27FC236}">
                  <a16:creationId xmlns:a16="http://schemas.microsoft.com/office/drawing/2014/main" id="{2000F3E3-6504-61A0-46F0-38B0715B18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374DE6A7-262F-879E-72B5-96B3245BB696}"/>
                </a:ext>
              </a:extLst>
            </p:cNvPr>
            <p:cNvPicPr>
              <a:picLocks noChangeAspect="1" noChangeArrowheads="1"/>
            </p:cNvPicPr>
            <p:nvPr/>
          </p:nvPicPr>
          <p:blipFill>
            <a:blip r:embed="rId8"/>
            <a:srcRect/>
            <a:stretch/>
          </p:blipFill>
          <p:spPr bwMode="auto">
            <a:xfrm>
              <a:off x="8346400" y="416485"/>
              <a:ext cx="242893" cy="141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C785B54F-5D0D-1D50-C019-640501F4E7E6}"/>
              </a:ext>
            </a:extLst>
          </p:cNvPr>
          <p:cNvGrpSpPr/>
          <p:nvPr/>
        </p:nvGrpSpPr>
        <p:grpSpPr>
          <a:xfrm>
            <a:off x="11198113" y="383201"/>
            <a:ext cx="543874" cy="468454"/>
            <a:chOff x="11198113" y="383201"/>
            <a:chExt cx="543874" cy="468454"/>
          </a:xfrm>
        </p:grpSpPr>
        <p:pic>
          <p:nvPicPr>
            <p:cNvPr id="31" name="Picture 2" descr="Risultati immagini per customs icon">
              <a:extLst>
                <a:ext uri="{FF2B5EF4-FFF2-40B4-BE49-F238E27FC236}">
                  <a16:creationId xmlns:a16="http://schemas.microsoft.com/office/drawing/2014/main" id="{001F93BA-EF84-DD18-F908-8EA417785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98113"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CB539377-A8BE-5C6C-21F2-25100CCDC374}"/>
                </a:ext>
              </a:extLst>
            </p:cNvPr>
            <p:cNvPicPr>
              <a:picLocks noChangeAspect="1" noChangeArrowheads="1"/>
            </p:cNvPicPr>
            <p:nvPr/>
          </p:nvPicPr>
          <p:blipFill>
            <a:blip r:embed="rId7"/>
            <a:srcRect/>
            <a:stretch/>
          </p:blipFill>
          <p:spPr bwMode="auto">
            <a:xfrm>
              <a:off x="11257599"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39">
            <a:extLst>
              <a:ext uri="{FF2B5EF4-FFF2-40B4-BE49-F238E27FC236}">
                <a16:creationId xmlns:a16="http://schemas.microsoft.com/office/drawing/2014/main" id="{56F7860D-D512-F925-1701-423F8B5E8CC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7160699" y="2834845"/>
            <a:ext cx="740273" cy="1064324"/>
          </a:xfrm>
          <a:prstGeom prst="rect">
            <a:avLst/>
          </a:prstGeom>
        </p:spPr>
      </p:pic>
      <p:sp>
        <p:nvSpPr>
          <p:cNvPr id="3" name="Arrow: Right 2">
            <a:extLst>
              <a:ext uri="{FF2B5EF4-FFF2-40B4-BE49-F238E27FC236}">
                <a16:creationId xmlns:a16="http://schemas.microsoft.com/office/drawing/2014/main" id="{B5367C35-0767-C097-383A-21CD0D7DC3A5}"/>
              </a:ext>
            </a:extLst>
          </p:cNvPr>
          <p:cNvSpPr/>
          <p:nvPr/>
        </p:nvSpPr>
        <p:spPr>
          <a:xfrm>
            <a:off x="3007547"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5" name="Arrow: Right 4">
            <a:extLst>
              <a:ext uri="{FF2B5EF4-FFF2-40B4-BE49-F238E27FC236}">
                <a16:creationId xmlns:a16="http://schemas.microsoft.com/office/drawing/2014/main" id="{3FB14A10-0442-4257-6860-7F8D1821E087}"/>
              </a:ext>
            </a:extLst>
          </p:cNvPr>
          <p:cNvSpPr/>
          <p:nvPr/>
        </p:nvSpPr>
        <p:spPr>
          <a:xfrm>
            <a:off x="5926858"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6" name="Arrow: Right 5">
            <a:extLst>
              <a:ext uri="{FF2B5EF4-FFF2-40B4-BE49-F238E27FC236}">
                <a16:creationId xmlns:a16="http://schemas.microsoft.com/office/drawing/2014/main" id="{444AAFF3-6336-A6AA-58D5-04F91D3C5AB6}"/>
              </a:ext>
            </a:extLst>
          </p:cNvPr>
          <p:cNvSpPr/>
          <p:nvPr/>
        </p:nvSpPr>
        <p:spPr>
          <a:xfrm>
            <a:off x="8802189"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pic>
        <p:nvPicPr>
          <p:cNvPr id="2" name="Picture 1">
            <a:extLst>
              <a:ext uri="{FF2B5EF4-FFF2-40B4-BE49-F238E27FC236}">
                <a16:creationId xmlns:a16="http://schemas.microsoft.com/office/drawing/2014/main" id="{07F7F354-A1AB-62D4-40F5-709BC90D07E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1060741" y="2834845"/>
            <a:ext cx="740273" cy="1064324"/>
          </a:xfrm>
          <a:prstGeom prst="rect">
            <a:avLst/>
          </a:prstGeom>
        </p:spPr>
      </p:pic>
      <p:pic>
        <p:nvPicPr>
          <p:cNvPr id="7" name="Picture 6">
            <a:extLst>
              <a:ext uri="{FF2B5EF4-FFF2-40B4-BE49-F238E27FC236}">
                <a16:creationId xmlns:a16="http://schemas.microsoft.com/office/drawing/2014/main" id="{A316CDAC-DC55-87F8-8B80-432ABA167FB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4166391" y="2834845"/>
            <a:ext cx="740273" cy="1064324"/>
          </a:xfrm>
          <a:prstGeom prst="rect">
            <a:avLst/>
          </a:prstGeom>
        </p:spPr>
      </p:pic>
      <p:pic>
        <p:nvPicPr>
          <p:cNvPr id="8" name="Picture 7">
            <a:extLst>
              <a:ext uri="{FF2B5EF4-FFF2-40B4-BE49-F238E27FC236}">
                <a16:creationId xmlns:a16="http://schemas.microsoft.com/office/drawing/2014/main" id="{884E26BD-734F-C14E-EB73-9A520227008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10266349" y="2834845"/>
            <a:ext cx="740273" cy="1064324"/>
          </a:xfrm>
          <a:prstGeom prst="rect">
            <a:avLst/>
          </a:prstGeom>
        </p:spPr>
      </p:pic>
    </p:spTree>
    <p:extLst>
      <p:ext uri="{BB962C8B-B14F-4D97-AF65-F5344CB8AC3E}">
        <p14:creationId xmlns:p14="http://schemas.microsoft.com/office/powerpoint/2010/main" val="953651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132D6-A898-005B-8097-33CBE054C85B}"/>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F7E1BA0C-6AE2-1265-770D-078DC931F44F}"/>
              </a:ext>
            </a:extLst>
          </p:cNvPr>
          <p:cNvGraphicFramePr>
            <a:graphicFrameLocks noGrp="1"/>
          </p:cNvGraphicFramePr>
          <p:nvPr/>
        </p:nvGraphicFramePr>
        <p:xfrm>
          <a:off x="266092" y="218358"/>
          <a:ext cx="11627084" cy="6013094"/>
        </p:xfrm>
        <a:graphic>
          <a:graphicData uri="http://schemas.openxmlformats.org/drawingml/2006/table">
            <a:tbl>
              <a:tblPr firstRow="1" bandCol="1">
                <a:tableStyleId>{9D7B26C5-4107-4FEC-AEDC-1716B250A1EF}</a:tableStyleId>
              </a:tblPr>
              <a:tblGrid>
                <a:gridCol w="2906771">
                  <a:extLst>
                    <a:ext uri="{9D8B030D-6E8A-4147-A177-3AD203B41FA5}">
                      <a16:colId xmlns:a16="http://schemas.microsoft.com/office/drawing/2014/main" val="4094558447"/>
                    </a:ext>
                  </a:extLst>
                </a:gridCol>
                <a:gridCol w="2906771">
                  <a:extLst>
                    <a:ext uri="{9D8B030D-6E8A-4147-A177-3AD203B41FA5}">
                      <a16:colId xmlns:a16="http://schemas.microsoft.com/office/drawing/2014/main" val="588410700"/>
                    </a:ext>
                  </a:extLst>
                </a:gridCol>
                <a:gridCol w="2906771">
                  <a:extLst>
                    <a:ext uri="{9D8B030D-6E8A-4147-A177-3AD203B41FA5}">
                      <a16:colId xmlns:a16="http://schemas.microsoft.com/office/drawing/2014/main" val="2030965846"/>
                    </a:ext>
                  </a:extLst>
                </a:gridCol>
                <a:gridCol w="2906771">
                  <a:extLst>
                    <a:ext uri="{9D8B030D-6E8A-4147-A177-3AD203B41FA5}">
                      <a16:colId xmlns:a16="http://schemas.microsoft.com/office/drawing/2014/main" val="1015587214"/>
                    </a:ext>
                  </a:extLst>
                </a:gridCol>
              </a:tblGrid>
              <a:tr h="892939">
                <a:tc>
                  <a:txBody>
                    <a:bodyPr/>
                    <a:lstStyle/>
                    <a:p>
                      <a:pPr marL="0" indent="0" algn="ctr">
                        <a:buFont typeface="Arial" panose="020B0604020202020204" pitchFamily="34" charset="0"/>
                        <a:buNone/>
                      </a:pPr>
                      <a:r>
                        <a:rPr lang="en-GB" sz="1000" b="0">
                          <a:solidFill>
                            <a:schemeClr val="bg1"/>
                          </a:solidFill>
                        </a:rPr>
                        <a:t>Digital country to paper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a:t>Digital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20000"/>
                      </a:blip>
                      <a:srcRect/>
                      <a:tile tx="0" ty="0" sx="100000" sy="100000" flip="none" algn="l"/>
                    </a:blipFill>
                  </a:tcPr>
                </a:tc>
                <a:tc>
                  <a:txBody>
                    <a:bodyPr/>
                    <a:lstStyle/>
                    <a:p>
                      <a:r>
                        <a:rPr lang="en-GB"/>
                        <a:t>Paper country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srcRect/>
                      <a:tile tx="0" ty="0" sx="100000" sy="100000" flip="none" algn="r"/>
                    </a:blipFill>
                  </a:tcPr>
                </a:tc>
                <a:tc>
                  <a:txBody>
                    <a:bodyPr/>
                    <a:lstStyle/>
                    <a:p>
                      <a:r>
                        <a:rPr lang="en-GB"/>
                        <a:t>Digital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20000"/>
                      </a:blip>
                      <a:srcRect/>
                      <a:tile tx="0" ty="0" sx="100000" sy="100000" flip="none" algn="l"/>
                    </a:blipFill>
                  </a:tcPr>
                </a:tc>
                <a:extLst>
                  <a:ext uri="{0D108BD9-81ED-4DB2-BD59-A6C34878D82A}">
                    <a16:rowId xmlns:a16="http://schemas.microsoft.com/office/drawing/2014/main" val="4139615953"/>
                  </a:ext>
                </a:extLst>
              </a:tr>
              <a:tr h="1474350">
                <a:tc>
                  <a:txBody>
                    <a:bodyPr/>
                    <a:lstStyle/>
                    <a:p>
                      <a:pPr marL="0" indent="0" algn="ctr">
                        <a:buFont typeface="Arial" panose="020B0604020202020204" pitchFamily="34" charset="0"/>
                        <a:buNone/>
                      </a:pPr>
                      <a:r>
                        <a:rPr lang="en-GB"/>
                        <a:t>Issuance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Validation </a:t>
                      </a:r>
                      <a:r>
                        <a:rPr lang="en-GB" sz="1600"/>
                        <a:t>(ATA + </a:t>
                      </a:r>
                      <a:r>
                        <a:rPr lang="en-GB" sz="1600" err="1"/>
                        <a:t>eATA</a:t>
                      </a:r>
                      <a:r>
                        <a:rPr lang="en-GB" sz="1600"/>
                        <a:t>)</a:t>
                      </a:r>
                    </a:p>
                    <a:p>
                      <a:pPr marL="285750" indent="-285750" algn="l">
                        <a:buFont typeface="Arial" panose="020B0604020202020204" pitchFamily="34" charset="0"/>
                        <a:buChar char="•"/>
                      </a:pPr>
                      <a:r>
                        <a:rPr lang="en-GB" sz="1800"/>
                        <a:t>Export only done on </a:t>
                      </a:r>
                      <a:r>
                        <a:rPr lang="en-GB" sz="1800" err="1"/>
                        <a:t>eATA</a:t>
                      </a:r>
                      <a:endParaRPr lang="en-GB" sz="1800"/>
                    </a:p>
                    <a:p>
                      <a:pPr marL="0" indent="0" algn="l">
                        <a:buFont typeface="Arial" panose="020B0604020202020204" pitchFamily="34" charset="0"/>
                        <a:buNone/>
                      </a:pPr>
                      <a:endParaRPr lang="en-GB" sz="1600"/>
                    </a:p>
                    <a:p>
                      <a:pPr marL="0" indent="0" algn="l">
                        <a:buFont typeface="Arial" panose="020B0604020202020204" pitchFamily="34" charset="0"/>
                        <a:buNone/>
                      </a:pP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Importation</a:t>
                      </a:r>
                    </a:p>
                    <a:p>
                      <a:pPr marL="285750" indent="-285750" algn="l">
                        <a:buFont typeface="Arial" panose="020B0604020202020204" pitchFamily="34" charset="0"/>
                        <a:buChar char="•"/>
                      </a:pPr>
                      <a:r>
                        <a:rPr lang="en-GB"/>
                        <a:t>Re-exportation</a:t>
                      </a:r>
                    </a:p>
                    <a:p>
                      <a:pPr marL="285750" indent="-285750" algn="l">
                        <a:buFont typeface="Arial" panose="020B0604020202020204" pitchFamily="34" charset="0"/>
                        <a:buChar char="•"/>
                      </a:pPr>
                      <a:r>
                        <a:rPr lang="en-GB"/>
                        <a:t>Transit in</a:t>
                      </a:r>
                    </a:p>
                    <a:p>
                      <a:pPr marL="285750" indent="-285750" algn="l">
                        <a:buFont typeface="Arial" panose="020B0604020202020204" pitchFamily="34" charset="0"/>
                        <a:buChar char="•"/>
                      </a:pPr>
                      <a:r>
                        <a:rPr lang="en-GB"/>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a:t>Re-importation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8133554"/>
                  </a:ext>
                </a:extLst>
              </a:tr>
              <a:tr h="168000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479737"/>
                  </a:ext>
                </a:extLst>
              </a:tr>
              <a:tr h="196580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a:t>Validation done both on digital and on paper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600"/>
                        <a:t>Note stamped green cover indicating activation in departure country.</a:t>
                      </a:r>
                    </a:p>
                    <a:p>
                      <a:pPr marL="285750" indent="-285750">
                        <a:buFont typeface="Arial" panose="020B0604020202020204" pitchFamily="34" charset="0"/>
                        <a:buChar char="•"/>
                      </a:pPr>
                      <a:r>
                        <a:rPr lang="en-GB" sz="1600"/>
                        <a:t>No record of exportation in paper carnet due to digital transaction.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336026"/>
                  </a:ext>
                </a:extLst>
              </a:tr>
            </a:tbl>
          </a:graphicData>
        </a:graphic>
      </p:graphicFrame>
      <p:grpSp>
        <p:nvGrpSpPr>
          <p:cNvPr id="43" name="Group 42">
            <a:extLst>
              <a:ext uri="{FF2B5EF4-FFF2-40B4-BE49-F238E27FC236}">
                <a16:creationId xmlns:a16="http://schemas.microsoft.com/office/drawing/2014/main" id="{4222AB6B-5066-CBB6-DFA4-9F9B4F9319CB}"/>
              </a:ext>
            </a:extLst>
          </p:cNvPr>
          <p:cNvGrpSpPr/>
          <p:nvPr/>
        </p:nvGrpSpPr>
        <p:grpSpPr>
          <a:xfrm>
            <a:off x="1272748" y="352779"/>
            <a:ext cx="738976" cy="633794"/>
            <a:chOff x="1272748" y="300531"/>
            <a:chExt cx="738976" cy="633794"/>
          </a:xfrm>
        </p:grpSpPr>
        <p:pic>
          <p:nvPicPr>
            <p:cNvPr id="25" name="Picture 24" descr="A red circle in blue and yellow squares&#10;&#10;Description automatically generated">
              <a:extLst>
                <a:ext uri="{FF2B5EF4-FFF2-40B4-BE49-F238E27FC236}">
                  <a16:creationId xmlns:a16="http://schemas.microsoft.com/office/drawing/2014/main" id="{B56702C0-1E9A-3742-D74A-AB957D231A9C}"/>
                </a:ext>
              </a:extLst>
            </p:cNvPr>
            <p:cNvPicPr>
              <a:picLocks noChangeAspect="1"/>
            </p:cNvPicPr>
            <p:nvPr/>
          </p:nvPicPr>
          <p:blipFill>
            <a:blip r:embed="rId5"/>
            <a:stretch>
              <a:fillRect/>
            </a:stretch>
          </p:blipFill>
          <p:spPr>
            <a:xfrm>
              <a:off x="1272748" y="453966"/>
              <a:ext cx="316261" cy="184486"/>
            </a:xfrm>
            <a:prstGeom prst="rect">
              <a:avLst/>
            </a:prstGeom>
          </p:spPr>
        </p:pic>
        <p:grpSp>
          <p:nvGrpSpPr>
            <p:cNvPr id="17" name="Group 16">
              <a:extLst>
                <a:ext uri="{FF2B5EF4-FFF2-40B4-BE49-F238E27FC236}">
                  <a16:creationId xmlns:a16="http://schemas.microsoft.com/office/drawing/2014/main" id="{52B2D564-556A-200A-3C3A-1679972D2C29}"/>
                </a:ext>
              </a:extLst>
            </p:cNvPr>
            <p:cNvGrpSpPr/>
            <p:nvPr/>
          </p:nvGrpSpPr>
          <p:grpSpPr>
            <a:xfrm>
              <a:off x="1387782" y="300531"/>
              <a:ext cx="623942" cy="633794"/>
              <a:chOff x="10167257" y="3137146"/>
              <a:chExt cx="1426315" cy="1448842"/>
            </a:xfrm>
          </p:grpSpPr>
          <p:sp>
            <p:nvSpPr>
              <p:cNvPr id="18" name="TextBox 17">
                <a:extLst>
                  <a:ext uri="{FF2B5EF4-FFF2-40B4-BE49-F238E27FC236}">
                    <a16:creationId xmlns:a16="http://schemas.microsoft.com/office/drawing/2014/main" id="{1418B9D4-D935-C6A6-C2F5-E0342764EA16}"/>
                  </a:ext>
                </a:extLst>
              </p:cNvPr>
              <p:cNvSpPr txBox="1"/>
              <p:nvPr/>
            </p:nvSpPr>
            <p:spPr>
              <a:xfrm>
                <a:off x="10167257" y="3882415"/>
                <a:ext cx="1426315" cy="70357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1800"/>
                  </a:spcBef>
                  <a:spcAft>
                    <a:spcPts val="0"/>
                  </a:spcAft>
                  <a:buClrTx/>
                  <a:buSzPct val="120000"/>
                  <a:buFontTx/>
                  <a:buNone/>
                  <a:tabLst/>
                  <a:defRPr/>
                </a:pPr>
                <a:r>
                  <a:rPr kumimoji="0" lang="en-GB" sz="1400" b="0" i="0" u="none" strike="noStrike" kern="1200" cap="none" spc="0" normalizeH="0" baseline="0" noProof="0">
                    <a:ln>
                      <a:noFill/>
                    </a:ln>
                    <a:solidFill>
                      <a:srgbClr val="000000"/>
                    </a:solidFill>
                    <a:effectLst/>
                    <a:uLnTx/>
                    <a:uFillTx/>
                    <a:latin typeface="Gotham Medium" pitchFamily="2" charset="0"/>
                    <a:ea typeface="+mn-ea"/>
                    <a:cs typeface="+mn-cs"/>
                  </a:rPr>
                  <a:t>IA</a:t>
                </a:r>
                <a:endParaRPr kumimoji="0" lang="en-GB" sz="2800" b="0" i="0" u="none" strike="noStrike" kern="1200" cap="none" spc="0" normalizeH="0" baseline="0" noProof="0">
                  <a:ln>
                    <a:noFill/>
                  </a:ln>
                  <a:solidFill>
                    <a:srgbClr val="000000"/>
                  </a:solidFill>
                  <a:effectLst/>
                  <a:uLnTx/>
                  <a:uFillTx/>
                  <a:latin typeface="Gotham Medium" pitchFamily="2" charset="0"/>
                  <a:ea typeface="+mn-ea"/>
                  <a:cs typeface="+mn-cs"/>
                </a:endParaRPr>
              </a:p>
            </p:txBody>
          </p:sp>
          <p:pic>
            <p:nvPicPr>
              <p:cNvPr id="19" name="Graphic 18" descr="Court">
                <a:extLst>
                  <a:ext uri="{FF2B5EF4-FFF2-40B4-BE49-F238E27FC236}">
                    <a16:creationId xmlns:a16="http://schemas.microsoft.com/office/drawing/2014/main" id="{BB1EE133-08CD-8BFF-B71F-C81E61F1C8D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423214" y="3137146"/>
                <a:ext cx="914400" cy="914400"/>
              </a:xfrm>
              <a:prstGeom prst="rect">
                <a:avLst/>
              </a:prstGeom>
            </p:spPr>
          </p:pic>
        </p:grpSp>
      </p:grpSp>
      <p:grpSp>
        <p:nvGrpSpPr>
          <p:cNvPr id="44" name="Group 43">
            <a:extLst>
              <a:ext uri="{FF2B5EF4-FFF2-40B4-BE49-F238E27FC236}">
                <a16:creationId xmlns:a16="http://schemas.microsoft.com/office/drawing/2014/main" id="{C64F8C69-DBC8-7B3E-6F0F-AF3BB254C7F4}"/>
              </a:ext>
            </a:extLst>
          </p:cNvPr>
          <p:cNvGrpSpPr/>
          <p:nvPr/>
        </p:nvGrpSpPr>
        <p:grpSpPr>
          <a:xfrm>
            <a:off x="5382984" y="383201"/>
            <a:ext cx="543874" cy="468454"/>
            <a:chOff x="5382984" y="383201"/>
            <a:chExt cx="543874" cy="468454"/>
          </a:xfrm>
        </p:grpSpPr>
        <p:pic>
          <p:nvPicPr>
            <p:cNvPr id="21" name="Picture 2" descr="Risultati immagini per customs icon">
              <a:extLst>
                <a:ext uri="{FF2B5EF4-FFF2-40B4-BE49-F238E27FC236}">
                  <a16:creationId xmlns:a16="http://schemas.microsoft.com/office/drawing/2014/main" id="{DA8B27CA-7168-93CC-3FF8-F0360D6F55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298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5BA1F1F4-7A32-9DC7-8978-4AD5B7E450B1}"/>
                </a:ext>
              </a:extLst>
            </p:cNvPr>
            <p:cNvPicPr>
              <a:picLocks noChangeAspect="1" noChangeArrowheads="1"/>
            </p:cNvPicPr>
            <p:nvPr/>
          </p:nvPicPr>
          <p:blipFill>
            <a:blip r:embed="rId8"/>
            <a:srcRect/>
            <a:stretch/>
          </p:blipFill>
          <p:spPr bwMode="auto">
            <a:xfrm>
              <a:off x="5442470"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6B4AE93D-7BC2-3AF5-D06D-B810FF128BD6}"/>
              </a:ext>
            </a:extLst>
          </p:cNvPr>
          <p:cNvGrpSpPr/>
          <p:nvPr/>
        </p:nvGrpSpPr>
        <p:grpSpPr>
          <a:xfrm>
            <a:off x="8286914" y="383201"/>
            <a:ext cx="543874" cy="468454"/>
            <a:chOff x="8286914" y="383201"/>
            <a:chExt cx="543874" cy="468454"/>
          </a:xfrm>
        </p:grpSpPr>
        <p:pic>
          <p:nvPicPr>
            <p:cNvPr id="28" name="Picture 2" descr="Risultati immagini per customs icon">
              <a:extLst>
                <a:ext uri="{FF2B5EF4-FFF2-40B4-BE49-F238E27FC236}">
                  <a16:creationId xmlns:a16="http://schemas.microsoft.com/office/drawing/2014/main" id="{570FEC65-74BC-6F59-A54B-7E2BD3C600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3686AB53-F0A1-1E14-37DF-834565B1F621}"/>
                </a:ext>
              </a:extLst>
            </p:cNvPr>
            <p:cNvPicPr>
              <a:picLocks noChangeAspect="1" noChangeArrowheads="1"/>
            </p:cNvPicPr>
            <p:nvPr/>
          </p:nvPicPr>
          <p:blipFill>
            <a:blip r:embed="rId9"/>
            <a:srcRect/>
            <a:stretch/>
          </p:blipFill>
          <p:spPr bwMode="auto">
            <a:xfrm>
              <a:off x="8346400" y="416485"/>
              <a:ext cx="242893" cy="141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1181A61E-226C-0014-7FA9-7D29A28E3535}"/>
              </a:ext>
            </a:extLst>
          </p:cNvPr>
          <p:cNvGrpSpPr/>
          <p:nvPr/>
        </p:nvGrpSpPr>
        <p:grpSpPr>
          <a:xfrm>
            <a:off x="11198113" y="383201"/>
            <a:ext cx="543874" cy="468454"/>
            <a:chOff x="11198113" y="383201"/>
            <a:chExt cx="543874" cy="468454"/>
          </a:xfrm>
        </p:grpSpPr>
        <p:pic>
          <p:nvPicPr>
            <p:cNvPr id="31" name="Picture 2" descr="Risultati immagini per customs icon">
              <a:extLst>
                <a:ext uri="{FF2B5EF4-FFF2-40B4-BE49-F238E27FC236}">
                  <a16:creationId xmlns:a16="http://schemas.microsoft.com/office/drawing/2014/main" id="{9AA3DDD1-DAF9-3064-B308-D984AC6C0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8113"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09C232B5-E007-5BE2-68C5-95E2D9FE6919}"/>
                </a:ext>
              </a:extLst>
            </p:cNvPr>
            <p:cNvPicPr>
              <a:picLocks noChangeAspect="1" noChangeArrowheads="1"/>
            </p:cNvPicPr>
            <p:nvPr/>
          </p:nvPicPr>
          <p:blipFill>
            <a:blip r:embed="rId8"/>
            <a:srcRect/>
            <a:stretch/>
          </p:blipFill>
          <p:spPr bwMode="auto">
            <a:xfrm>
              <a:off x="11257599"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C74370F3-BDB1-4A65-1B90-BEB3E8CC32E8}"/>
              </a:ext>
            </a:extLst>
          </p:cNvPr>
          <p:cNvGrpSpPr/>
          <p:nvPr/>
        </p:nvGrpSpPr>
        <p:grpSpPr>
          <a:xfrm>
            <a:off x="358588" y="2839695"/>
            <a:ext cx="2664808" cy="1106159"/>
            <a:chOff x="461973" y="2675609"/>
            <a:chExt cx="2664808" cy="1106159"/>
          </a:xfrm>
        </p:grpSpPr>
        <p:pic>
          <p:nvPicPr>
            <p:cNvPr id="33" name="Picture 32">
              <a:extLst>
                <a:ext uri="{FF2B5EF4-FFF2-40B4-BE49-F238E27FC236}">
                  <a16:creationId xmlns:a16="http://schemas.microsoft.com/office/drawing/2014/main" id="{98558B01-38E1-5F6B-6A7E-F204F730485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461973" y="2696526"/>
              <a:ext cx="740273" cy="1064324"/>
            </a:xfrm>
            <a:prstGeom prst="rect">
              <a:avLst/>
            </a:prstGeom>
          </p:spPr>
        </p:pic>
        <p:pic>
          <p:nvPicPr>
            <p:cNvPr id="35" name="Picture 34">
              <a:extLst>
                <a:ext uri="{FF2B5EF4-FFF2-40B4-BE49-F238E27FC236}">
                  <a16:creationId xmlns:a16="http://schemas.microsoft.com/office/drawing/2014/main" id="{8AC2B1AC-2084-B7F5-5998-1A59990D1484}"/>
                </a:ext>
              </a:extLst>
            </p:cNvPr>
            <p:cNvPicPr>
              <a:picLocks noChangeAspect="1"/>
            </p:cNvPicPr>
            <p:nvPr/>
          </p:nvPicPr>
          <p:blipFill>
            <a:blip r:embed="rId12"/>
            <a:stretch>
              <a:fillRect/>
            </a:stretch>
          </p:blipFill>
          <p:spPr>
            <a:xfrm>
              <a:off x="1792598" y="2675609"/>
              <a:ext cx="1334183" cy="1106159"/>
            </a:xfrm>
            <a:prstGeom prst="rect">
              <a:avLst/>
            </a:prstGeom>
          </p:spPr>
        </p:pic>
        <p:sp>
          <p:nvSpPr>
            <p:cNvPr id="36" name="Plus Sign 35">
              <a:extLst>
                <a:ext uri="{FF2B5EF4-FFF2-40B4-BE49-F238E27FC236}">
                  <a16:creationId xmlns:a16="http://schemas.microsoft.com/office/drawing/2014/main" id="{2C7A823C-892D-5207-133A-BDDB8513FB37}"/>
                </a:ext>
              </a:extLst>
            </p:cNvPr>
            <p:cNvSpPr/>
            <p:nvPr/>
          </p:nvSpPr>
          <p:spPr>
            <a:xfrm>
              <a:off x="1314584" y="3072520"/>
              <a:ext cx="316261" cy="312336"/>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sp>
        <p:nvSpPr>
          <p:cNvPr id="3" name="Arrow: Right 2">
            <a:extLst>
              <a:ext uri="{FF2B5EF4-FFF2-40B4-BE49-F238E27FC236}">
                <a16:creationId xmlns:a16="http://schemas.microsoft.com/office/drawing/2014/main" id="{86A46F74-076B-71DC-1BFD-1B10A8B7C5D5}"/>
              </a:ext>
            </a:extLst>
          </p:cNvPr>
          <p:cNvSpPr/>
          <p:nvPr/>
        </p:nvSpPr>
        <p:spPr>
          <a:xfrm>
            <a:off x="3007547"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5" name="Arrow: Right 4">
            <a:extLst>
              <a:ext uri="{FF2B5EF4-FFF2-40B4-BE49-F238E27FC236}">
                <a16:creationId xmlns:a16="http://schemas.microsoft.com/office/drawing/2014/main" id="{2B91A3DC-F2AD-DC91-9406-67957BC66ADA}"/>
              </a:ext>
            </a:extLst>
          </p:cNvPr>
          <p:cNvSpPr/>
          <p:nvPr/>
        </p:nvSpPr>
        <p:spPr>
          <a:xfrm>
            <a:off x="5926858"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6" name="Arrow: Right 5">
            <a:extLst>
              <a:ext uri="{FF2B5EF4-FFF2-40B4-BE49-F238E27FC236}">
                <a16:creationId xmlns:a16="http://schemas.microsoft.com/office/drawing/2014/main" id="{6FAC04BE-C6EC-FC72-07F8-8EB2CDB47DC9}"/>
              </a:ext>
            </a:extLst>
          </p:cNvPr>
          <p:cNvSpPr/>
          <p:nvPr/>
        </p:nvSpPr>
        <p:spPr>
          <a:xfrm>
            <a:off x="8802189" y="3259183"/>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nvGrpSpPr>
          <p:cNvPr id="2" name="Group 1">
            <a:extLst>
              <a:ext uri="{FF2B5EF4-FFF2-40B4-BE49-F238E27FC236}">
                <a16:creationId xmlns:a16="http://schemas.microsoft.com/office/drawing/2014/main" id="{43740BEF-325C-EA43-35D8-38522B299258}"/>
              </a:ext>
            </a:extLst>
          </p:cNvPr>
          <p:cNvGrpSpPr/>
          <p:nvPr/>
        </p:nvGrpSpPr>
        <p:grpSpPr>
          <a:xfrm>
            <a:off x="3347069" y="2839695"/>
            <a:ext cx="2664808" cy="1106159"/>
            <a:chOff x="461973" y="2675609"/>
            <a:chExt cx="2664808" cy="1106159"/>
          </a:xfrm>
        </p:grpSpPr>
        <p:pic>
          <p:nvPicPr>
            <p:cNvPr id="7" name="Picture 6">
              <a:extLst>
                <a:ext uri="{FF2B5EF4-FFF2-40B4-BE49-F238E27FC236}">
                  <a16:creationId xmlns:a16="http://schemas.microsoft.com/office/drawing/2014/main" id="{44F8F0B5-2470-8F8C-F4A3-3281959343C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461973" y="2696526"/>
              <a:ext cx="740273" cy="1064324"/>
            </a:xfrm>
            <a:prstGeom prst="rect">
              <a:avLst/>
            </a:prstGeom>
          </p:spPr>
        </p:pic>
        <p:pic>
          <p:nvPicPr>
            <p:cNvPr id="8" name="Picture 7">
              <a:extLst>
                <a:ext uri="{FF2B5EF4-FFF2-40B4-BE49-F238E27FC236}">
                  <a16:creationId xmlns:a16="http://schemas.microsoft.com/office/drawing/2014/main" id="{70F04CF8-9D7B-B3DC-1799-2F6C49ECE48D}"/>
                </a:ext>
              </a:extLst>
            </p:cNvPr>
            <p:cNvPicPr>
              <a:picLocks noChangeAspect="1"/>
            </p:cNvPicPr>
            <p:nvPr/>
          </p:nvPicPr>
          <p:blipFill>
            <a:blip r:embed="rId12"/>
            <a:stretch>
              <a:fillRect/>
            </a:stretch>
          </p:blipFill>
          <p:spPr>
            <a:xfrm>
              <a:off x="1792598" y="2675609"/>
              <a:ext cx="1334183" cy="1106159"/>
            </a:xfrm>
            <a:prstGeom prst="rect">
              <a:avLst/>
            </a:prstGeom>
          </p:spPr>
        </p:pic>
        <p:sp>
          <p:nvSpPr>
            <p:cNvPr id="9" name="Plus Sign 8">
              <a:extLst>
                <a:ext uri="{FF2B5EF4-FFF2-40B4-BE49-F238E27FC236}">
                  <a16:creationId xmlns:a16="http://schemas.microsoft.com/office/drawing/2014/main" id="{2E7852E6-ABE8-70AE-23D4-DE526BB377BE}"/>
                </a:ext>
              </a:extLst>
            </p:cNvPr>
            <p:cNvSpPr/>
            <p:nvPr/>
          </p:nvSpPr>
          <p:spPr>
            <a:xfrm>
              <a:off x="1314584" y="3072520"/>
              <a:ext cx="316261" cy="312336"/>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pic>
        <p:nvPicPr>
          <p:cNvPr id="10" name="Picture 9">
            <a:extLst>
              <a:ext uri="{FF2B5EF4-FFF2-40B4-BE49-F238E27FC236}">
                <a16:creationId xmlns:a16="http://schemas.microsoft.com/office/drawing/2014/main" id="{B3CFE5AA-BC6D-E071-37AD-DFC40C2E454D}"/>
              </a:ext>
            </a:extLst>
          </p:cNvPr>
          <p:cNvPicPr>
            <a:picLocks noChangeAspect="1"/>
          </p:cNvPicPr>
          <p:nvPr/>
        </p:nvPicPr>
        <p:blipFill>
          <a:blip r:embed="rId12"/>
          <a:stretch>
            <a:fillRect/>
          </a:stretch>
        </p:blipFill>
        <p:spPr>
          <a:xfrm>
            <a:off x="6874451" y="2839695"/>
            <a:ext cx="1334183" cy="1106159"/>
          </a:xfrm>
          <a:prstGeom prst="rect">
            <a:avLst/>
          </a:prstGeom>
        </p:spPr>
      </p:pic>
      <p:pic>
        <p:nvPicPr>
          <p:cNvPr id="11" name="Picture 10">
            <a:extLst>
              <a:ext uri="{FF2B5EF4-FFF2-40B4-BE49-F238E27FC236}">
                <a16:creationId xmlns:a16="http://schemas.microsoft.com/office/drawing/2014/main" id="{94C60D69-B639-338F-DE4A-ABE38662BCB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10132650" y="2860612"/>
            <a:ext cx="740273" cy="1064324"/>
          </a:xfrm>
          <a:prstGeom prst="rect">
            <a:avLst/>
          </a:prstGeom>
        </p:spPr>
      </p:pic>
    </p:spTree>
    <p:extLst>
      <p:ext uri="{BB962C8B-B14F-4D97-AF65-F5344CB8AC3E}">
        <p14:creationId xmlns:p14="http://schemas.microsoft.com/office/powerpoint/2010/main" val="2368585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47C5-875C-0293-B5F8-3E410E5EAD7F}"/>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32DE52EE-22DD-7E8E-CC10-916267B6B9B5}"/>
              </a:ext>
            </a:extLst>
          </p:cNvPr>
          <p:cNvGraphicFramePr>
            <a:graphicFrameLocks noGrp="1"/>
          </p:cNvGraphicFramePr>
          <p:nvPr/>
        </p:nvGraphicFramePr>
        <p:xfrm>
          <a:off x="282457" y="218359"/>
          <a:ext cx="11530160" cy="6197817"/>
        </p:xfrm>
        <a:graphic>
          <a:graphicData uri="http://schemas.openxmlformats.org/drawingml/2006/table">
            <a:tbl>
              <a:tblPr firstRow="1" bandCol="1">
                <a:tableStyleId>{9D7B26C5-4107-4FEC-AEDC-1716B250A1EF}</a:tableStyleId>
              </a:tblPr>
              <a:tblGrid>
                <a:gridCol w="2306032">
                  <a:extLst>
                    <a:ext uri="{9D8B030D-6E8A-4147-A177-3AD203B41FA5}">
                      <a16:colId xmlns:a16="http://schemas.microsoft.com/office/drawing/2014/main" val="4094558447"/>
                    </a:ext>
                  </a:extLst>
                </a:gridCol>
                <a:gridCol w="2306032">
                  <a:extLst>
                    <a:ext uri="{9D8B030D-6E8A-4147-A177-3AD203B41FA5}">
                      <a16:colId xmlns:a16="http://schemas.microsoft.com/office/drawing/2014/main" val="588410700"/>
                    </a:ext>
                  </a:extLst>
                </a:gridCol>
                <a:gridCol w="2306032">
                  <a:extLst>
                    <a:ext uri="{9D8B030D-6E8A-4147-A177-3AD203B41FA5}">
                      <a16:colId xmlns:a16="http://schemas.microsoft.com/office/drawing/2014/main" val="2030965846"/>
                    </a:ext>
                  </a:extLst>
                </a:gridCol>
                <a:gridCol w="2306032">
                  <a:extLst>
                    <a:ext uri="{9D8B030D-6E8A-4147-A177-3AD203B41FA5}">
                      <a16:colId xmlns:a16="http://schemas.microsoft.com/office/drawing/2014/main" val="3290940806"/>
                    </a:ext>
                  </a:extLst>
                </a:gridCol>
                <a:gridCol w="2306032">
                  <a:extLst>
                    <a:ext uri="{9D8B030D-6E8A-4147-A177-3AD203B41FA5}">
                      <a16:colId xmlns:a16="http://schemas.microsoft.com/office/drawing/2014/main" val="1015587214"/>
                    </a:ext>
                  </a:extLst>
                </a:gridCol>
              </a:tblGrid>
              <a:tr h="819766">
                <a:tc>
                  <a:txBody>
                    <a:bodyPr/>
                    <a:lstStyle/>
                    <a:p>
                      <a:pPr marL="0" indent="0" algn="ctr">
                        <a:buFont typeface="Arial" panose="020B0604020202020204" pitchFamily="34" charset="0"/>
                        <a:buNone/>
                      </a:pPr>
                      <a:r>
                        <a:rPr lang="en-GB" sz="1000" b="0">
                          <a:solidFill>
                            <a:schemeClr val="bg1"/>
                          </a:solidFill>
                        </a:rPr>
                        <a:t>Paper country to mixed itinerary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a:t>Paper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tile tx="0" ty="0" sx="100000" sy="100000" flip="none" algn="r"/>
                    </a:blipFill>
                  </a:tcPr>
                </a:tc>
                <a:tc>
                  <a:txBody>
                    <a:bodyPr/>
                    <a:lstStyle/>
                    <a:p>
                      <a:r>
                        <a:rPr lang="en-GB"/>
                        <a:t>Digital country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alphaModFix amt="14000"/>
                      </a:blip>
                      <a:srcRect/>
                      <a:tile tx="0" ty="0" sx="100000" sy="100000" flip="none" algn="r"/>
                    </a:blipFill>
                  </a:tcPr>
                </a:tc>
                <a:tc>
                  <a:txBody>
                    <a:bodyPr/>
                    <a:lstStyle/>
                    <a:p>
                      <a:r>
                        <a:rPr lang="en-GB"/>
                        <a:t>Paper country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tile tx="0" ty="0" sx="100000" sy="100000" flip="none" algn="r"/>
                    </a:blipFill>
                  </a:tcPr>
                </a:tc>
                <a:tc>
                  <a:txBody>
                    <a:bodyPr/>
                    <a:lstStyle/>
                    <a:p>
                      <a:r>
                        <a:rPr lang="en-GB"/>
                        <a:t>Paper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tile tx="0" ty="0" sx="100000" sy="100000" flip="none" algn="r"/>
                    </a:blipFill>
                  </a:tcPr>
                </a:tc>
                <a:extLst>
                  <a:ext uri="{0D108BD9-81ED-4DB2-BD59-A6C34878D82A}">
                    <a16:rowId xmlns:a16="http://schemas.microsoft.com/office/drawing/2014/main" val="4139615953"/>
                  </a:ext>
                </a:extLst>
              </a:tr>
              <a:tr h="906610">
                <a:tc>
                  <a:txBody>
                    <a:bodyPr/>
                    <a:lstStyle/>
                    <a:p>
                      <a:pPr marL="0" indent="0" algn="ctr">
                        <a:buFont typeface="Arial" panose="020B0604020202020204" pitchFamily="34" charset="0"/>
                        <a:buNone/>
                      </a:pPr>
                      <a:r>
                        <a:rPr lang="en-GB" sz="1400"/>
                        <a:t>Issuance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Validation</a:t>
                      </a:r>
                    </a:p>
                    <a:p>
                      <a:pPr marL="285750" indent="-285750" algn="l">
                        <a:buFont typeface="Arial" panose="020B0604020202020204" pitchFamily="34" charset="0"/>
                        <a:buChar char="•"/>
                      </a:pPr>
                      <a:r>
                        <a:rPr lang="en-GB" sz="1400"/>
                        <a:t>Exportation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Importation</a:t>
                      </a:r>
                    </a:p>
                    <a:p>
                      <a:pPr marL="285750" indent="-285750" algn="l">
                        <a:buFont typeface="Arial" panose="020B0604020202020204" pitchFamily="34" charset="0"/>
                        <a:buChar char="•"/>
                      </a:pPr>
                      <a:r>
                        <a:rPr lang="en-GB" sz="1400"/>
                        <a:t>Re-exportation</a:t>
                      </a:r>
                    </a:p>
                    <a:p>
                      <a:pPr marL="285750" indent="-285750" algn="l">
                        <a:buFont typeface="Arial" panose="020B0604020202020204" pitchFamily="34" charset="0"/>
                        <a:buChar char="•"/>
                      </a:pPr>
                      <a:r>
                        <a:rPr lang="en-GB" sz="1400"/>
                        <a:t>Transit in</a:t>
                      </a:r>
                    </a:p>
                    <a:p>
                      <a:pPr marL="285750" indent="-285750" algn="l">
                        <a:buFont typeface="Arial" panose="020B0604020202020204" pitchFamily="34" charset="0"/>
                        <a:buChar char="•"/>
                      </a:pPr>
                      <a:r>
                        <a:rPr lang="en-GB" sz="1400"/>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Importation</a:t>
                      </a:r>
                    </a:p>
                    <a:p>
                      <a:pPr marL="285750" indent="-285750" algn="l">
                        <a:buFont typeface="Arial" panose="020B0604020202020204" pitchFamily="34" charset="0"/>
                        <a:buChar char="•"/>
                      </a:pPr>
                      <a:r>
                        <a:rPr lang="en-GB" sz="1400"/>
                        <a:t>Re-exportation</a:t>
                      </a:r>
                    </a:p>
                    <a:p>
                      <a:pPr marL="285750" indent="-285750" algn="l">
                        <a:buFont typeface="Arial" panose="020B0604020202020204" pitchFamily="34" charset="0"/>
                        <a:buChar char="•"/>
                      </a:pPr>
                      <a:r>
                        <a:rPr lang="en-GB" sz="1400"/>
                        <a:t>Transit in</a:t>
                      </a:r>
                    </a:p>
                    <a:p>
                      <a:pPr marL="285750" indent="-285750" algn="l">
                        <a:buFont typeface="Arial" panose="020B0604020202020204" pitchFamily="34" charset="0"/>
                        <a:buChar char="•"/>
                      </a:pPr>
                      <a:r>
                        <a:rPr lang="en-GB" sz="1400"/>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Re-importation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8133554"/>
                  </a:ext>
                </a:extLst>
              </a:tr>
              <a:tr h="3381611">
                <a:tc>
                  <a:txBody>
                    <a:bodyPr/>
                    <a:lstStyle/>
                    <a:p>
                      <a:endParaRPr lang="en-GB"/>
                    </a:p>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479737"/>
                  </a:ext>
                </a:extLst>
              </a:tr>
              <a:tr h="100896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GB" sz="1050"/>
                        <a:t>Note: Activation done in departure paper country under linked paper carnet.</a:t>
                      </a:r>
                    </a:p>
                    <a:p>
                      <a:pPr marL="171450" indent="-171450">
                        <a:buFont typeface="Arial" panose="020B0604020202020204" pitchFamily="34" charset="0"/>
                        <a:buChar char="•"/>
                      </a:pPr>
                      <a:r>
                        <a:rPr lang="en-GB" sz="1050"/>
                        <a:t>Recognize evidence from both paper and digital countries for claims.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488210"/>
                  </a:ext>
                </a:extLst>
              </a:tr>
            </a:tbl>
          </a:graphicData>
        </a:graphic>
      </p:graphicFrame>
      <p:grpSp>
        <p:nvGrpSpPr>
          <p:cNvPr id="43" name="Group 42">
            <a:extLst>
              <a:ext uri="{FF2B5EF4-FFF2-40B4-BE49-F238E27FC236}">
                <a16:creationId xmlns:a16="http://schemas.microsoft.com/office/drawing/2014/main" id="{AB4A6D4F-D27A-639A-FADA-CBD4584BF650}"/>
              </a:ext>
            </a:extLst>
          </p:cNvPr>
          <p:cNvGrpSpPr/>
          <p:nvPr/>
        </p:nvGrpSpPr>
        <p:grpSpPr>
          <a:xfrm>
            <a:off x="1104908" y="369250"/>
            <a:ext cx="738976" cy="633794"/>
            <a:chOff x="1272748" y="300531"/>
            <a:chExt cx="738976" cy="633794"/>
          </a:xfrm>
        </p:grpSpPr>
        <p:pic>
          <p:nvPicPr>
            <p:cNvPr id="25" name="Picture 24" descr="A red circle in blue and yellow squares&#10;&#10;Description automatically generated">
              <a:extLst>
                <a:ext uri="{FF2B5EF4-FFF2-40B4-BE49-F238E27FC236}">
                  <a16:creationId xmlns:a16="http://schemas.microsoft.com/office/drawing/2014/main" id="{EA3CD48F-1F4D-3725-BB6A-B77F2381FB15}"/>
                </a:ext>
              </a:extLst>
            </p:cNvPr>
            <p:cNvPicPr>
              <a:picLocks noChangeAspect="1"/>
            </p:cNvPicPr>
            <p:nvPr/>
          </p:nvPicPr>
          <p:blipFill>
            <a:blip r:embed="rId5"/>
            <a:stretch>
              <a:fillRect/>
            </a:stretch>
          </p:blipFill>
          <p:spPr>
            <a:xfrm>
              <a:off x="1272748" y="453966"/>
              <a:ext cx="316261" cy="184486"/>
            </a:xfrm>
            <a:prstGeom prst="rect">
              <a:avLst/>
            </a:prstGeom>
          </p:spPr>
        </p:pic>
        <p:grpSp>
          <p:nvGrpSpPr>
            <p:cNvPr id="17" name="Group 16">
              <a:extLst>
                <a:ext uri="{FF2B5EF4-FFF2-40B4-BE49-F238E27FC236}">
                  <a16:creationId xmlns:a16="http://schemas.microsoft.com/office/drawing/2014/main" id="{6DADFB56-8AED-39E7-9D2A-EA3412077B9E}"/>
                </a:ext>
              </a:extLst>
            </p:cNvPr>
            <p:cNvGrpSpPr/>
            <p:nvPr/>
          </p:nvGrpSpPr>
          <p:grpSpPr>
            <a:xfrm>
              <a:off x="1387782" y="300531"/>
              <a:ext cx="623942" cy="633794"/>
              <a:chOff x="10167257" y="3137146"/>
              <a:chExt cx="1426315" cy="1448842"/>
            </a:xfrm>
          </p:grpSpPr>
          <p:sp>
            <p:nvSpPr>
              <p:cNvPr id="18" name="TextBox 17">
                <a:extLst>
                  <a:ext uri="{FF2B5EF4-FFF2-40B4-BE49-F238E27FC236}">
                    <a16:creationId xmlns:a16="http://schemas.microsoft.com/office/drawing/2014/main" id="{74177ECD-C2D0-AB73-DBA5-1CF33769A44A}"/>
                  </a:ext>
                </a:extLst>
              </p:cNvPr>
              <p:cNvSpPr txBox="1"/>
              <p:nvPr/>
            </p:nvSpPr>
            <p:spPr>
              <a:xfrm>
                <a:off x="10167257" y="3882415"/>
                <a:ext cx="1426315" cy="70357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1800"/>
                  </a:spcBef>
                  <a:spcAft>
                    <a:spcPts val="0"/>
                  </a:spcAft>
                  <a:buClrTx/>
                  <a:buSzPct val="120000"/>
                  <a:buFontTx/>
                  <a:buNone/>
                  <a:tabLst/>
                  <a:defRPr/>
                </a:pPr>
                <a:r>
                  <a:rPr kumimoji="0" lang="en-GB" sz="1400" b="0" i="0" u="none" strike="noStrike" kern="1200" cap="none" spc="0" normalizeH="0" baseline="0" noProof="0">
                    <a:ln>
                      <a:noFill/>
                    </a:ln>
                    <a:solidFill>
                      <a:srgbClr val="000000"/>
                    </a:solidFill>
                    <a:effectLst/>
                    <a:uLnTx/>
                    <a:uFillTx/>
                    <a:latin typeface="Gotham Medium" pitchFamily="2" charset="0"/>
                    <a:ea typeface="+mn-ea"/>
                    <a:cs typeface="+mn-cs"/>
                  </a:rPr>
                  <a:t>IA</a:t>
                </a:r>
                <a:endParaRPr kumimoji="0" lang="en-GB" sz="2800" b="0" i="0" u="none" strike="noStrike" kern="1200" cap="none" spc="0" normalizeH="0" baseline="0" noProof="0">
                  <a:ln>
                    <a:noFill/>
                  </a:ln>
                  <a:solidFill>
                    <a:srgbClr val="000000"/>
                  </a:solidFill>
                  <a:effectLst/>
                  <a:uLnTx/>
                  <a:uFillTx/>
                  <a:latin typeface="Gotham Medium" pitchFamily="2" charset="0"/>
                  <a:ea typeface="+mn-ea"/>
                  <a:cs typeface="+mn-cs"/>
                </a:endParaRPr>
              </a:p>
            </p:txBody>
          </p:sp>
          <p:pic>
            <p:nvPicPr>
              <p:cNvPr id="19" name="Graphic 18" descr="Court">
                <a:extLst>
                  <a:ext uri="{FF2B5EF4-FFF2-40B4-BE49-F238E27FC236}">
                    <a16:creationId xmlns:a16="http://schemas.microsoft.com/office/drawing/2014/main" id="{03AA276B-D65B-879C-13B9-D181A06A83A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423214" y="3137146"/>
                <a:ext cx="914400" cy="914400"/>
              </a:xfrm>
              <a:prstGeom prst="rect">
                <a:avLst/>
              </a:prstGeom>
            </p:spPr>
          </p:pic>
        </p:grpSp>
      </p:grpSp>
      <p:grpSp>
        <p:nvGrpSpPr>
          <p:cNvPr id="44" name="Group 43">
            <a:extLst>
              <a:ext uri="{FF2B5EF4-FFF2-40B4-BE49-F238E27FC236}">
                <a16:creationId xmlns:a16="http://schemas.microsoft.com/office/drawing/2014/main" id="{B17D9B9B-F34C-BE07-0383-FE7472622ED6}"/>
              </a:ext>
            </a:extLst>
          </p:cNvPr>
          <p:cNvGrpSpPr/>
          <p:nvPr/>
        </p:nvGrpSpPr>
        <p:grpSpPr>
          <a:xfrm>
            <a:off x="4350978" y="595806"/>
            <a:ext cx="471864" cy="406430"/>
            <a:chOff x="5382984" y="383201"/>
            <a:chExt cx="543874" cy="468454"/>
          </a:xfrm>
        </p:grpSpPr>
        <p:pic>
          <p:nvPicPr>
            <p:cNvPr id="21" name="Picture 2" descr="Risultati immagini per customs icon">
              <a:extLst>
                <a:ext uri="{FF2B5EF4-FFF2-40B4-BE49-F238E27FC236}">
                  <a16:creationId xmlns:a16="http://schemas.microsoft.com/office/drawing/2014/main" id="{FD8840B1-2B77-933D-C16B-8F2233D21E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298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DE243D23-C0F8-5507-0C8C-175BCA5B6EB0}"/>
                </a:ext>
              </a:extLst>
            </p:cNvPr>
            <p:cNvPicPr>
              <a:picLocks noChangeAspect="1" noChangeArrowheads="1"/>
            </p:cNvPicPr>
            <p:nvPr/>
          </p:nvPicPr>
          <p:blipFill>
            <a:blip r:embed="rId8"/>
            <a:srcRect/>
            <a:stretch/>
          </p:blipFill>
          <p:spPr bwMode="auto">
            <a:xfrm>
              <a:off x="5442470"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FA4DBDE8-51FC-4185-BEF0-447248C13EC3}"/>
              </a:ext>
            </a:extLst>
          </p:cNvPr>
          <p:cNvGrpSpPr/>
          <p:nvPr/>
        </p:nvGrpSpPr>
        <p:grpSpPr>
          <a:xfrm>
            <a:off x="6660534" y="629469"/>
            <a:ext cx="471864" cy="406430"/>
            <a:chOff x="8286914" y="383201"/>
            <a:chExt cx="543874" cy="468454"/>
          </a:xfrm>
        </p:grpSpPr>
        <p:pic>
          <p:nvPicPr>
            <p:cNvPr id="28" name="Picture 2" descr="Risultati immagini per customs icon">
              <a:extLst>
                <a:ext uri="{FF2B5EF4-FFF2-40B4-BE49-F238E27FC236}">
                  <a16:creationId xmlns:a16="http://schemas.microsoft.com/office/drawing/2014/main" id="{72B7C604-07C1-1722-3D9A-D402CDC117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BC74AA2E-D482-6E51-D02B-84E6B800BF89}"/>
                </a:ext>
              </a:extLst>
            </p:cNvPr>
            <p:cNvPicPr>
              <a:picLocks noChangeAspect="1" noChangeArrowheads="1"/>
            </p:cNvPicPr>
            <p:nvPr/>
          </p:nvPicPr>
          <p:blipFill>
            <a:blip r:embed="rId9"/>
            <a:srcRect/>
            <a:stretch/>
          </p:blipFill>
          <p:spPr bwMode="auto">
            <a:xfrm>
              <a:off x="8346400" y="416485"/>
              <a:ext cx="242893" cy="141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3AA418D7-DDA6-F872-2007-448A640F70B0}"/>
              </a:ext>
            </a:extLst>
          </p:cNvPr>
          <p:cNvGrpSpPr/>
          <p:nvPr/>
        </p:nvGrpSpPr>
        <p:grpSpPr>
          <a:xfrm>
            <a:off x="11260194" y="614928"/>
            <a:ext cx="471864" cy="406430"/>
            <a:chOff x="11198113" y="383201"/>
            <a:chExt cx="543874" cy="468454"/>
          </a:xfrm>
        </p:grpSpPr>
        <p:pic>
          <p:nvPicPr>
            <p:cNvPr id="31" name="Picture 2" descr="Risultati immagini per customs icon">
              <a:extLst>
                <a:ext uri="{FF2B5EF4-FFF2-40B4-BE49-F238E27FC236}">
                  <a16:creationId xmlns:a16="http://schemas.microsoft.com/office/drawing/2014/main" id="{EB218C90-EDE4-302F-7554-13042A81C7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8113"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97161A71-26C2-482E-1BC3-52E93DF3C663}"/>
                </a:ext>
              </a:extLst>
            </p:cNvPr>
            <p:cNvPicPr>
              <a:picLocks noChangeAspect="1" noChangeArrowheads="1"/>
            </p:cNvPicPr>
            <p:nvPr/>
          </p:nvPicPr>
          <p:blipFill>
            <a:blip r:embed="rId8"/>
            <a:srcRect/>
            <a:stretch/>
          </p:blipFill>
          <p:spPr bwMode="auto">
            <a:xfrm>
              <a:off x="11257599"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37">
            <a:extLst>
              <a:ext uri="{FF2B5EF4-FFF2-40B4-BE49-F238E27FC236}">
                <a16:creationId xmlns:a16="http://schemas.microsoft.com/office/drawing/2014/main" id="{0B33D4EC-9E93-A86F-3C34-F2CA23080773}"/>
              </a:ext>
            </a:extLst>
          </p:cNvPr>
          <p:cNvPicPr>
            <a:picLocks noChangeAspect="1"/>
          </p:cNvPicPr>
          <p:nvPr/>
        </p:nvPicPr>
        <p:blipFill>
          <a:blip r:embed="rId10"/>
          <a:stretch>
            <a:fillRect/>
          </a:stretch>
        </p:blipFill>
        <p:spPr>
          <a:xfrm>
            <a:off x="3137383" y="3213983"/>
            <a:ext cx="1221780" cy="1012966"/>
          </a:xfrm>
          <a:prstGeom prst="rect">
            <a:avLst/>
          </a:prstGeom>
        </p:spPr>
      </p:pic>
      <p:pic>
        <p:nvPicPr>
          <p:cNvPr id="40" name="Picture 39">
            <a:extLst>
              <a:ext uri="{FF2B5EF4-FFF2-40B4-BE49-F238E27FC236}">
                <a16:creationId xmlns:a16="http://schemas.microsoft.com/office/drawing/2014/main" id="{F06FBBC9-2793-AFFD-93AA-3EFDD097C46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5678209" y="3200540"/>
            <a:ext cx="725695" cy="1043365"/>
          </a:xfrm>
          <a:prstGeom prst="rect">
            <a:avLst/>
          </a:prstGeom>
        </p:spPr>
      </p:pic>
      <p:sp>
        <p:nvSpPr>
          <p:cNvPr id="3" name="Arrow: Right 2">
            <a:extLst>
              <a:ext uri="{FF2B5EF4-FFF2-40B4-BE49-F238E27FC236}">
                <a16:creationId xmlns:a16="http://schemas.microsoft.com/office/drawing/2014/main" id="{C0D0D4F6-923B-41CA-252F-D4F39A4DA896}"/>
              </a:ext>
            </a:extLst>
          </p:cNvPr>
          <p:cNvSpPr/>
          <p:nvPr/>
        </p:nvSpPr>
        <p:spPr>
          <a:xfrm>
            <a:off x="2445253" y="3550649"/>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5" name="Arrow: Right 4">
            <a:extLst>
              <a:ext uri="{FF2B5EF4-FFF2-40B4-BE49-F238E27FC236}">
                <a16:creationId xmlns:a16="http://schemas.microsoft.com/office/drawing/2014/main" id="{F69C0567-E946-EDAA-BB39-1C236EA4F680}"/>
              </a:ext>
            </a:extLst>
          </p:cNvPr>
          <p:cNvSpPr/>
          <p:nvPr/>
        </p:nvSpPr>
        <p:spPr>
          <a:xfrm>
            <a:off x="4743174" y="3550649"/>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6" name="Arrow: Right 5">
            <a:extLst>
              <a:ext uri="{FF2B5EF4-FFF2-40B4-BE49-F238E27FC236}">
                <a16:creationId xmlns:a16="http://schemas.microsoft.com/office/drawing/2014/main" id="{BD1E1F1A-ED2E-289C-AB24-D4330CE940DF}"/>
              </a:ext>
            </a:extLst>
          </p:cNvPr>
          <p:cNvSpPr/>
          <p:nvPr/>
        </p:nvSpPr>
        <p:spPr>
          <a:xfrm>
            <a:off x="9345492" y="3550649"/>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nvGrpSpPr>
          <p:cNvPr id="15" name="Group 14">
            <a:extLst>
              <a:ext uri="{FF2B5EF4-FFF2-40B4-BE49-F238E27FC236}">
                <a16:creationId xmlns:a16="http://schemas.microsoft.com/office/drawing/2014/main" id="{4720DA77-86BF-FF84-9FE1-6FE3DA5443DE}"/>
              </a:ext>
            </a:extLst>
          </p:cNvPr>
          <p:cNvGrpSpPr/>
          <p:nvPr/>
        </p:nvGrpSpPr>
        <p:grpSpPr>
          <a:xfrm>
            <a:off x="8994866" y="614928"/>
            <a:ext cx="471864" cy="406430"/>
            <a:chOff x="8286914" y="383201"/>
            <a:chExt cx="543874" cy="468454"/>
          </a:xfrm>
        </p:grpSpPr>
        <p:pic>
          <p:nvPicPr>
            <p:cNvPr id="16" name="Picture 2" descr="Risultati immagini per customs icon">
              <a:extLst>
                <a:ext uri="{FF2B5EF4-FFF2-40B4-BE49-F238E27FC236}">
                  <a16:creationId xmlns:a16="http://schemas.microsoft.com/office/drawing/2014/main" id="{489D2721-11B8-BE41-39F5-BAC803287B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5BD35C01-1087-9A17-A8ED-D35A8D9C6A2D}"/>
                </a:ext>
              </a:extLst>
            </p:cNvPr>
            <p:cNvPicPr>
              <a:picLocks noChangeAspect="1" noChangeArrowheads="1"/>
            </p:cNvPicPr>
            <p:nvPr/>
          </p:nvPicPr>
          <p:blipFill>
            <a:blip r:embed="rId13"/>
            <a:srcRect/>
            <a:stretch/>
          </p:blipFill>
          <p:spPr bwMode="auto">
            <a:xfrm>
              <a:off x="8346401" y="416485"/>
              <a:ext cx="242890" cy="14168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Arrow: Right 22">
            <a:extLst>
              <a:ext uri="{FF2B5EF4-FFF2-40B4-BE49-F238E27FC236}">
                <a16:creationId xmlns:a16="http://schemas.microsoft.com/office/drawing/2014/main" id="{FA86026F-E94D-32FC-E314-9CC68F555FEA}"/>
              </a:ext>
            </a:extLst>
          </p:cNvPr>
          <p:cNvSpPr/>
          <p:nvPr/>
        </p:nvSpPr>
        <p:spPr>
          <a:xfrm>
            <a:off x="7045246" y="3550649"/>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pic>
        <p:nvPicPr>
          <p:cNvPr id="50" name="Picture 49">
            <a:extLst>
              <a:ext uri="{FF2B5EF4-FFF2-40B4-BE49-F238E27FC236}">
                <a16:creationId xmlns:a16="http://schemas.microsoft.com/office/drawing/2014/main" id="{835F6621-DEE4-7431-5A4C-7E58C7296B32}"/>
              </a:ext>
            </a:extLst>
          </p:cNvPr>
          <p:cNvPicPr>
            <a:picLocks noChangeAspect="1"/>
          </p:cNvPicPr>
          <p:nvPr/>
        </p:nvPicPr>
        <p:blipFill>
          <a:blip r:embed="rId10"/>
          <a:stretch>
            <a:fillRect/>
          </a:stretch>
        </p:blipFill>
        <p:spPr>
          <a:xfrm>
            <a:off x="7797014" y="3213983"/>
            <a:ext cx="1221780" cy="1012966"/>
          </a:xfrm>
          <a:prstGeom prst="rect">
            <a:avLst/>
          </a:prstGeom>
        </p:spPr>
      </p:pic>
      <p:pic>
        <p:nvPicPr>
          <p:cNvPr id="51" name="Picture 50">
            <a:extLst>
              <a:ext uri="{FF2B5EF4-FFF2-40B4-BE49-F238E27FC236}">
                <a16:creationId xmlns:a16="http://schemas.microsoft.com/office/drawing/2014/main" id="{FFC25E2D-3A70-2444-AD78-B2ABF0A3D2D1}"/>
              </a:ext>
            </a:extLst>
          </p:cNvPr>
          <p:cNvPicPr>
            <a:picLocks noChangeAspect="1"/>
          </p:cNvPicPr>
          <p:nvPr/>
        </p:nvPicPr>
        <p:blipFill>
          <a:blip r:embed="rId10"/>
          <a:stretch>
            <a:fillRect/>
          </a:stretch>
        </p:blipFill>
        <p:spPr>
          <a:xfrm>
            <a:off x="10123760" y="3155789"/>
            <a:ext cx="1221780" cy="1012966"/>
          </a:xfrm>
          <a:prstGeom prst="rect">
            <a:avLst/>
          </a:prstGeom>
        </p:spPr>
      </p:pic>
      <p:grpSp>
        <p:nvGrpSpPr>
          <p:cNvPr id="2" name="Group 1">
            <a:extLst>
              <a:ext uri="{FF2B5EF4-FFF2-40B4-BE49-F238E27FC236}">
                <a16:creationId xmlns:a16="http://schemas.microsoft.com/office/drawing/2014/main" id="{5D4F192F-DCC8-3081-2AD6-47F56631A75E}"/>
              </a:ext>
            </a:extLst>
          </p:cNvPr>
          <p:cNvGrpSpPr/>
          <p:nvPr/>
        </p:nvGrpSpPr>
        <p:grpSpPr>
          <a:xfrm>
            <a:off x="363593" y="3256847"/>
            <a:ext cx="1953387" cy="810849"/>
            <a:chOff x="2925297" y="3429000"/>
            <a:chExt cx="1654234" cy="686671"/>
          </a:xfrm>
        </p:grpSpPr>
        <p:pic>
          <p:nvPicPr>
            <p:cNvPr id="7" name="Picture 6">
              <a:extLst>
                <a:ext uri="{FF2B5EF4-FFF2-40B4-BE49-F238E27FC236}">
                  <a16:creationId xmlns:a16="http://schemas.microsoft.com/office/drawing/2014/main" id="{D962C2CD-155C-D5F3-B826-BEA89351E272}"/>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2925297" y="3441985"/>
              <a:ext cx="459540" cy="660701"/>
            </a:xfrm>
            <a:prstGeom prst="rect">
              <a:avLst/>
            </a:prstGeom>
          </p:spPr>
        </p:pic>
        <p:pic>
          <p:nvPicPr>
            <p:cNvPr id="8" name="Picture 7">
              <a:extLst>
                <a:ext uri="{FF2B5EF4-FFF2-40B4-BE49-F238E27FC236}">
                  <a16:creationId xmlns:a16="http://schemas.microsoft.com/office/drawing/2014/main" id="{3B9A7739-F177-CCA0-CEAB-1FEFA772AF31}"/>
                </a:ext>
              </a:extLst>
            </p:cNvPr>
            <p:cNvPicPr>
              <a:picLocks noChangeAspect="1"/>
            </p:cNvPicPr>
            <p:nvPr/>
          </p:nvPicPr>
          <p:blipFill>
            <a:blip r:embed="rId10"/>
            <a:stretch>
              <a:fillRect/>
            </a:stretch>
          </p:blipFill>
          <p:spPr>
            <a:xfrm>
              <a:off x="3751310" y="3429000"/>
              <a:ext cx="828221" cy="686671"/>
            </a:xfrm>
            <a:prstGeom prst="rect">
              <a:avLst/>
            </a:prstGeom>
          </p:spPr>
        </p:pic>
        <p:sp>
          <p:nvSpPr>
            <p:cNvPr id="9" name="Plus Sign 8">
              <a:extLst>
                <a:ext uri="{FF2B5EF4-FFF2-40B4-BE49-F238E27FC236}">
                  <a16:creationId xmlns:a16="http://schemas.microsoft.com/office/drawing/2014/main" id="{E7D2204A-0CCA-3984-1258-1C944149180C}"/>
                </a:ext>
              </a:extLst>
            </p:cNvPr>
            <p:cNvSpPr/>
            <p:nvPr/>
          </p:nvSpPr>
          <p:spPr>
            <a:xfrm>
              <a:off x="3454573" y="3675391"/>
              <a:ext cx="196325" cy="193889"/>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spTree>
    <p:extLst>
      <p:ext uri="{BB962C8B-B14F-4D97-AF65-F5344CB8AC3E}">
        <p14:creationId xmlns:p14="http://schemas.microsoft.com/office/powerpoint/2010/main" val="181244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70A46-7FC7-3156-AD4B-7A1B551D5B47}"/>
            </a:ext>
          </a:extLst>
        </p:cNvPr>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95FC61CE-7640-94C5-0065-35FCE0B58E72}"/>
              </a:ext>
            </a:extLst>
          </p:cNvPr>
          <p:cNvGraphicFramePr>
            <a:graphicFrameLocks noGrp="1"/>
          </p:cNvGraphicFramePr>
          <p:nvPr/>
        </p:nvGraphicFramePr>
        <p:xfrm>
          <a:off x="282457" y="218358"/>
          <a:ext cx="11530160" cy="6043606"/>
        </p:xfrm>
        <a:graphic>
          <a:graphicData uri="http://schemas.openxmlformats.org/drawingml/2006/table">
            <a:tbl>
              <a:tblPr firstRow="1" bandCol="1">
                <a:tableStyleId>{9D7B26C5-4107-4FEC-AEDC-1716B250A1EF}</a:tableStyleId>
              </a:tblPr>
              <a:tblGrid>
                <a:gridCol w="2306032">
                  <a:extLst>
                    <a:ext uri="{9D8B030D-6E8A-4147-A177-3AD203B41FA5}">
                      <a16:colId xmlns:a16="http://schemas.microsoft.com/office/drawing/2014/main" val="4094558447"/>
                    </a:ext>
                  </a:extLst>
                </a:gridCol>
                <a:gridCol w="2306032">
                  <a:extLst>
                    <a:ext uri="{9D8B030D-6E8A-4147-A177-3AD203B41FA5}">
                      <a16:colId xmlns:a16="http://schemas.microsoft.com/office/drawing/2014/main" val="588410700"/>
                    </a:ext>
                  </a:extLst>
                </a:gridCol>
                <a:gridCol w="2306032">
                  <a:extLst>
                    <a:ext uri="{9D8B030D-6E8A-4147-A177-3AD203B41FA5}">
                      <a16:colId xmlns:a16="http://schemas.microsoft.com/office/drawing/2014/main" val="2030965846"/>
                    </a:ext>
                  </a:extLst>
                </a:gridCol>
                <a:gridCol w="2306032">
                  <a:extLst>
                    <a:ext uri="{9D8B030D-6E8A-4147-A177-3AD203B41FA5}">
                      <a16:colId xmlns:a16="http://schemas.microsoft.com/office/drawing/2014/main" val="3290940806"/>
                    </a:ext>
                  </a:extLst>
                </a:gridCol>
                <a:gridCol w="2306032">
                  <a:extLst>
                    <a:ext uri="{9D8B030D-6E8A-4147-A177-3AD203B41FA5}">
                      <a16:colId xmlns:a16="http://schemas.microsoft.com/office/drawing/2014/main" val="1015587214"/>
                    </a:ext>
                  </a:extLst>
                </a:gridCol>
              </a:tblGrid>
              <a:tr h="854370">
                <a:tc>
                  <a:txBody>
                    <a:bodyPr/>
                    <a:lstStyle/>
                    <a:p>
                      <a:pPr marL="0" indent="0" algn="ctr">
                        <a:buFont typeface="Arial" panose="020B0604020202020204" pitchFamily="34" charset="0"/>
                        <a:buNone/>
                      </a:pPr>
                      <a:r>
                        <a:rPr lang="en-GB" sz="1000" b="0">
                          <a:solidFill>
                            <a:schemeClr val="bg1"/>
                          </a:solidFill>
                        </a:rPr>
                        <a:t>Digital country to mixed itinerary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a:t>Digital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20000"/>
                      </a:blip>
                      <a:srcRect/>
                      <a:tile tx="0" ty="0" sx="100000" sy="100000" flip="none" algn="t"/>
                    </a:blipFill>
                  </a:tcPr>
                </a:tc>
                <a:tc>
                  <a:txBody>
                    <a:bodyPr/>
                    <a:lstStyle/>
                    <a:p>
                      <a:r>
                        <a:rPr lang="en-GB"/>
                        <a:t>Paper country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srcRect/>
                      <a:tile tx="0" ty="0" sx="100000" sy="100000" flip="none" algn="r"/>
                    </a:blipFill>
                  </a:tcPr>
                </a:tc>
                <a:tc>
                  <a:txBody>
                    <a:bodyPr/>
                    <a:lstStyle/>
                    <a:p>
                      <a:r>
                        <a:rPr lang="en-GB"/>
                        <a:t>Digital country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20000"/>
                      </a:blip>
                      <a:srcRect/>
                      <a:tile tx="0" ty="0" sx="100000" sy="100000" flip="none" algn="r"/>
                    </a:blipFill>
                  </a:tcPr>
                </a:tc>
                <a:tc>
                  <a:txBody>
                    <a:bodyPr/>
                    <a:lstStyle/>
                    <a:p>
                      <a:r>
                        <a:rPr lang="en-GB"/>
                        <a:t>Digital country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alphaModFix amt="20000"/>
                      </a:blip>
                      <a:srcRect/>
                      <a:tile tx="0" ty="0" sx="100000" sy="100000" flip="none" algn="t"/>
                    </a:blipFill>
                  </a:tcPr>
                </a:tc>
                <a:extLst>
                  <a:ext uri="{0D108BD9-81ED-4DB2-BD59-A6C34878D82A}">
                    <a16:rowId xmlns:a16="http://schemas.microsoft.com/office/drawing/2014/main" val="4139615953"/>
                  </a:ext>
                </a:extLst>
              </a:tr>
              <a:tr h="940968">
                <a:tc>
                  <a:txBody>
                    <a:bodyPr/>
                    <a:lstStyle/>
                    <a:p>
                      <a:pPr marL="0" indent="0" algn="ctr">
                        <a:buFont typeface="Arial" panose="020B0604020202020204" pitchFamily="34" charset="0"/>
                        <a:buNone/>
                      </a:pPr>
                      <a:r>
                        <a:rPr lang="en-GB" sz="1400"/>
                        <a:t>Issuance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Validation </a:t>
                      </a:r>
                      <a:r>
                        <a:rPr lang="en-GB" sz="1100"/>
                        <a:t>(ATA + eATA)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Exportation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Importation</a:t>
                      </a:r>
                    </a:p>
                    <a:p>
                      <a:pPr marL="285750" indent="-285750" algn="l">
                        <a:buFont typeface="Arial" panose="020B0604020202020204" pitchFamily="34" charset="0"/>
                        <a:buChar char="•"/>
                      </a:pPr>
                      <a:r>
                        <a:rPr lang="en-GB" sz="1400"/>
                        <a:t>Re-exportation</a:t>
                      </a:r>
                    </a:p>
                    <a:p>
                      <a:pPr marL="285750" indent="-285750" algn="l">
                        <a:buFont typeface="Arial" panose="020B0604020202020204" pitchFamily="34" charset="0"/>
                        <a:buChar char="•"/>
                      </a:pPr>
                      <a:r>
                        <a:rPr lang="en-GB" sz="1400"/>
                        <a:t>Transit in</a:t>
                      </a:r>
                    </a:p>
                    <a:p>
                      <a:pPr marL="285750" indent="-285750" algn="l">
                        <a:buFont typeface="Arial" panose="020B0604020202020204" pitchFamily="34" charset="0"/>
                        <a:buChar char="•"/>
                      </a:pPr>
                      <a:r>
                        <a:rPr lang="en-GB" sz="1400"/>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Importation</a:t>
                      </a:r>
                    </a:p>
                    <a:p>
                      <a:pPr marL="285750" indent="-285750" algn="l">
                        <a:buFont typeface="Arial" panose="020B0604020202020204" pitchFamily="34" charset="0"/>
                        <a:buChar char="•"/>
                      </a:pPr>
                      <a:r>
                        <a:rPr lang="en-GB" sz="1400"/>
                        <a:t>Re-exportation</a:t>
                      </a:r>
                    </a:p>
                    <a:p>
                      <a:pPr marL="285750" indent="-285750" algn="l">
                        <a:buFont typeface="Arial" panose="020B0604020202020204" pitchFamily="34" charset="0"/>
                        <a:buChar char="•"/>
                      </a:pPr>
                      <a:r>
                        <a:rPr lang="en-GB" sz="1400"/>
                        <a:t>Transit in</a:t>
                      </a:r>
                    </a:p>
                    <a:p>
                      <a:pPr marL="285750" indent="-285750" algn="l">
                        <a:buFont typeface="Arial" panose="020B0604020202020204" pitchFamily="34" charset="0"/>
                        <a:buChar char="•"/>
                      </a:pPr>
                      <a:r>
                        <a:rPr lang="en-GB" sz="1400"/>
                        <a:t>Transit 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en-GB" sz="1400"/>
                        <a:t>Re-importation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8133554"/>
                  </a:ext>
                </a:extLst>
              </a:tr>
              <a:tr h="3524356">
                <a:tc>
                  <a:txBody>
                    <a:bodyPr/>
                    <a:lstStyle/>
                    <a:p>
                      <a:endParaRPr lang="en-GB"/>
                    </a:p>
                    <a:p>
                      <a:endParaRPr lang="en-GB"/>
                    </a:p>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479737"/>
                  </a:ext>
                </a:extLst>
              </a:tr>
              <a:tr h="720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400"/>
                        <a:t>Validation done both on digital and on paper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488210"/>
                  </a:ext>
                </a:extLst>
              </a:tr>
            </a:tbl>
          </a:graphicData>
        </a:graphic>
      </p:graphicFrame>
      <p:grpSp>
        <p:nvGrpSpPr>
          <p:cNvPr id="43" name="Group 42">
            <a:extLst>
              <a:ext uri="{FF2B5EF4-FFF2-40B4-BE49-F238E27FC236}">
                <a16:creationId xmlns:a16="http://schemas.microsoft.com/office/drawing/2014/main" id="{AB6C4AA7-1334-847F-E162-7EDE1F9E633D}"/>
              </a:ext>
            </a:extLst>
          </p:cNvPr>
          <p:cNvGrpSpPr/>
          <p:nvPr/>
        </p:nvGrpSpPr>
        <p:grpSpPr>
          <a:xfrm>
            <a:off x="1104908" y="369250"/>
            <a:ext cx="738976" cy="633794"/>
            <a:chOff x="1272748" y="300531"/>
            <a:chExt cx="738976" cy="633794"/>
          </a:xfrm>
        </p:grpSpPr>
        <p:pic>
          <p:nvPicPr>
            <p:cNvPr id="25" name="Picture 24" descr="A red circle in blue and yellow squares&#10;&#10;Description automatically generated">
              <a:extLst>
                <a:ext uri="{FF2B5EF4-FFF2-40B4-BE49-F238E27FC236}">
                  <a16:creationId xmlns:a16="http://schemas.microsoft.com/office/drawing/2014/main" id="{81382606-C25C-F42A-B72F-454948D87CB9}"/>
                </a:ext>
              </a:extLst>
            </p:cNvPr>
            <p:cNvPicPr>
              <a:picLocks noChangeAspect="1"/>
            </p:cNvPicPr>
            <p:nvPr/>
          </p:nvPicPr>
          <p:blipFill>
            <a:blip r:embed="rId5"/>
            <a:stretch>
              <a:fillRect/>
            </a:stretch>
          </p:blipFill>
          <p:spPr>
            <a:xfrm>
              <a:off x="1272748" y="453966"/>
              <a:ext cx="316261" cy="184486"/>
            </a:xfrm>
            <a:prstGeom prst="rect">
              <a:avLst/>
            </a:prstGeom>
          </p:spPr>
        </p:pic>
        <p:grpSp>
          <p:nvGrpSpPr>
            <p:cNvPr id="17" name="Group 16">
              <a:extLst>
                <a:ext uri="{FF2B5EF4-FFF2-40B4-BE49-F238E27FC236}">
                  <a16:creationId xmlns:a16="http://schemas.microsoft.com/office/drawing/2014/main" id="{E5ECE242-930A-5432-85CC-C6B79262C22F}"/>
                </a:ext>
              </a:extLst>
            </p:cNvPr>
            <p:cNvGrpSpPr/>
            <p:nvPr/>
          </p:nvGrpSpPr>
          <p:grpSpPr>
            <a:xfrm>
              <a:off x="1387782" y="300531"/>
              <a:ext cx="623942" cy="633794"/>
              <a:chOff x="10167257" y="3137146"/>
              <a:chExt cx="1426315" cy="1448842"/>
            </a:xfrm>
          </p:grpSpPr>
          <p:sp>
            <p:nvSpPr>
              <p:cNvPr id="18" name="TextBox 17">
                <a:extLst>
                  <a:ext uri="{FF2B5EF4-FFF2-40B4-BE49-F238E27FC236}">
                    <a16:creationId xmlns:a16="http://schemas.microsoft.com/office/drawing/2014/main" id="{13FC8B0A-1D2A-CB74-0817-960A9E1B5448}"/>
                  </a:ext>
                </a:extLst>
              </p:cNvPr>
              <p:cNvSpPr txBox="1"/>
              <p:nvPr/>
            </p:nvSpPr>
            <p:spPr>
              <a:xfrm>
                <a:off x="10167257" y="3882415"/>
                <a:ext cx="1426315" cy="70357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1800"/>
                  </a:spcBef>
                  <a:spcAft>
                    <a:spcPts val="0"/>
                  </a:spcAft>
                  <a:buClrTx/>
                  <a:buSzPct val="120000"/>
                  <a:buFontTx/>
                  <a:buNone/>
                  <a:tabLst/>
                  <a:defRPr/>
                </a:pPr>
                <a:r>
                  <a:rPr kumimoji="0" lang="en-GB" sz="1400" b="0" i="0" u="none" strike="noStrike" kern="1200" cap="none" spc="0" normalizeH="0" baseline="0" noProof="0">
                    <a:ln>
                      <a:noFill/>
                    </a:ln>
                    <a:solidFill>
                      <a:srgbClr val="000000"/>
                    </a:solidFill>
                    <a:effectLst/>
                    <a:uLnTx/>
                    <a:uFillTx/>
                    <a:latin typeface="Gotham Medium" pitchFamily="2" charset="0"/>
                    <a:ea typeface="+mn-ea"/>
                    <a:cs typeface="+mn-cs"/>
                  </a:rPr>
                  <a:t>IA</a:t>
                </a:r>
                <a:endParaRPr kumimoji="0" lang="en-GB" sz="2800" b="0" i="0" u="none" strike="noStrike" kern="1200" cap="none" spc="0" normalizeH="0" baseline="0" noProof="0">
                  <a:ln>
                    <a:noFill/>
                  </a:ln>
                  <a:solidFill>
                    <a:srgbClr val="000000"/>
                  </a:solidFill>
                  <a:effectLst/>
                  <a:uLnTx/>
                  <a:uFillTx/>
                  <a:latin typeface="Gotham Medium" pitchFamily="2" charset="0"/>
                  <a:ea typeface="+mn-ea"/>
                  <a:cs typeface="+mn-cs"/>
                </a:endParaRPr>
              </a:p>
            </p:txBody>
          </p:sp>
          <p:pic>
            <p:nvPicPr>
              <p:cNvPr id="19" name="Graphic 18" descr="Court">
                <a:extLst>
                  <a:ext uri="{FF2B5EF4-FFF2-40B4-BE49-F238E27FC236}">
                    <a16:creationId xmlns:a16="http://schemas.microsoft.com/office/drawing/2014/main" id="{5674FF4D-F196-8FEE-70CD-DB8F54E92A0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423214" y="3137146"/>
                <a:ext cx="914400" cy="914400"/>
              </a:xfrm>
              <a:prstGeom prst="rect">
                <a:avLst/>
              </a:prstGeom>
            </p:spPr>
          </p:pic>
        </p:grpSp>
      </p:grpSp>
      <p:grpSp>
        <p:nvGrpSpPr>
          <p:cNvPr id="44" name="Group 43">
            <a:extLst>
              <a:ext uri="{FF2B5EF4-FFF2-40B4-BE49-F238E27FC236}">
                <a16:creationId xmlns:a16="http://schemas.microsoft.com/office/drawing/2014/main" id="{1F24BDD6-BCDB-5F5C-23A3-96B648452FF7}"/>
              </a:ext>
            </a:extLst>
          </p:cNvPr>
          <p:cNvGrpSpPr/>
          <p:nvPr/>
        </p:nvGrpSpPr>
        <p:grpSpPr>
          <a:xfrm>
            <a:off x="4350978" y="595806"/>
            <a:ext cx="471864" cy="406430"/>
            <a:chOff x="5382984" y="383201"/>
            <a:chExt cx="543874" cy="468454"/>
          </a:xfrm>
        </p:grpSpPr>
        <p:pic>
          <p:nvPicPr>
            <p:cNvPr id="21" name="Picture 2" descr="Risultati immagini per customs icon">
              <a:extLst>
                <a:ext uri="{FF2B5EF4-FFF2-40B4-BE49-F238E27FC236}">
                  <a16:creationId xmlns:a16="http://schemas.microsoft.com/office/drawing/2014/main" id="{590547C1-9E3A-48F2-74AA-2E83EADB6D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298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150B0811-1941-1695-7195-2244597E0F44}"/>
                </a:ext>
              </a:extLst>
            </p:cNvPr>
            <p:cNvPicPr>
              <a:picLocks noChangeAspect="1" noChangeArrowheads="1"/>
            </p:cNvPicPr>
            <p:nvPr/>
          </p:nvPicPr>
          <p:blipFill>
            <a:blip r:embed="rId8"/>
            <a:srcRect/>
            <a:stretch/>
          </p:blipFill>
          <p:spPr bwMode="auto">
            <a:xfrm>
              <a:off x="5442470"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9ACDFEA9-0C48-6F29-5012-6E44D4F27D59}"/>
              </a:ext>
            </a:extLst>
          </p:cNvPr>
          <p:cNvGrpSpPr/>
          <p:nvPr/>
        </p:nvGrpSpPr>
        <p:grpSpPr>
          <a:xfrm>
            <a:off x="6660534" y="629469"/>
            <a:ext cx="471864" cy="406430"/>
            <a:chOff x="8286914" y="383201"/>
            <a:chExt cx="543874" cy="468454"/>
          </a:xfrm>
        </p:grpSpPr>
        <p:pic>
          <p:nvPicPr>
            <p:cNvPr id="28" name="Picture 2" descr="Risultati immagini per customs icon">
              <a:extLst>
                <a:ext uri="{FF2B5EF4-FFF2-40B4-BE49-F238E27FC236}">
                  <a16:creationId xmlns:a16="http://schemas.microsoft.com/office/drawing/2014/main" id="{28C38254-1D4A-9726-4FAB-9FA08CA82D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35A27D01-5C2D-2E80-19F6-EE4FB4482E4A}"/>
                </a:ext>
              </a:extLst>
            </p:cNvPr>
            <p:cNvPicPr>
              <a:picLocks noChangeAspect="1" noChangeArrowheads="1"/>
            </p:cNvPicPr>
            <p:nvPr/>
          </p:nvPicPr>
          <p:blipFill>
            <a:blip r:embed="rId9"/>
            <a:srcRect/>
            <a:stretch/>
          </p:blipFill>
          <p:spPr bwMode="auto">
            <a:xfrm>
              <a:off x="8346400" y="416485"/>
              <a:ext cx="242893" cy="141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7692EDA8-9602-636E-C5CD-54B2A71718AE}"/>
              </a:ext>
            </a:extLst>
          </p:cNvPr>
          <p:cNvGrpSpPr/>
          <p:nvPr/>
        </p:nvGrpSpPr>
        <p:grpSpPr>
          <a:xfrm>
            <a:off x="11260194" y="614928"/>
            <a:ext cx="471864" cy="406430"/>
            <a:chOff x="11198113" y="383201"/>
            <a:chExt cx="543874" cy="468454"/>
          </a:xfrm>
        </p:grpSpPr>
        <p:pic>
          <p:nvPicPr>
            <p:cNvPr id="31" name="Picture 2" descr="Risultati immagini per customs icon">
              <a:extLst>
                <a:ext uri="{FF2B5EF4-FFF2-40B4-BE49-F238E27FC236}">
                  <a16:creationId xmlns:a16="http://schemas.microsoft.com/office/drawing/2014/main" id="{08FA56EE-F333-BABF-F08C-31D7DD4E6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8113"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a:extLst>
                <a:ext uri="{FF2B5EF4-FFF2-40B4-BE49-F238E27FC236}">
                  <a16:creationId xmlns:a16="http://schemas.microsoft.com/office/drawing/2014/main" id="{6C9AF0E6-2D56-D342-EB41-2604AF56F5C1}"/>
                </a:ext>
              </a:extLst>
            </p:cNvPr>
            <p:cNvPicPr>
              <a:picLocks noChangeAspect="1" noChangeArrowheads="1"/>
            </p:cNvPicPr>
            <p:nvPr/>
          </p:nvPicPr>
          <p:blipFill>
            <a:blip r:embed="rId8"/>
            <a:srcRect/>
            <a:stretch/>
          </p:blipFill>
          <p:spPr bwMode="auto">
            <a:xfrm>
              <a:off x="11257599" y="416485"/>
              <a:ext cx="242893" cy="14168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rrow: Right 2">
            <a:extLst>
              <a:ext uri="{FF2B5EF4-FFF2-40B4-BE49-F238E27FC236}">
                <a16:creationId xmlns:a16="http://schemas.microsoft.com/office/drawing/2014/main" id="{36B89752-BCFF-06E2-1BD6-F53EC9F19F94}"/>
              </a:ext>
            </a:extLst>
          </p:cNvPr>
          <p:cNvSpPr/>
          <p:nvPr/>
        </p:nvSpPr>
        <p:spPr>
          <a:xfrm>
            <a:off x="2445253" y="3629474"/>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5" name="Arrow: Right 4">
            <a:extLst>
              <a:ext uri="{FF2B5EF4-FFF2-40B4-BE49-F238E27FC236}">
                <a16:creationId xmlns:a16="http://schemas.microsoft.com/office/drawing/2014/main" id="{9444E2C5-5968-4031-2C73-5C029F09DEEA}"/>
              </a:ext>
            </a:extLst>
          </p:cNvPr>
          <p:cNvSpPr/>
          <p:nvPr/>
        </p:nvSpPr>
        <p:spPr>
          <a:xfrm>
            <a:off x="4743174" y="3629474"/>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sp>
        <p:nvSpPr>
          <p:cNvPr id="6" name="Arrow: Right 5">
            <a:extLst>
              <a:ext uri="{FF2B5EF4-FFF2-40B4-BE49-F238E27FC236}">
                <a16:creationId xmlns:a16="http://schemas.microsoft.com/office/drawing/2014/main" id="{FE196BA9-1780-B414-C30A-98CDA522D313}"/>
              </a:ext>
            </a:extLst>
          </p:cNvPr>
          <p:cNvSpPr/>
          <p:nvPr/>
        </p:nvSpPr>
        <p:spPr>
          <a:xfrm>
            <a:off x="9345492" y="3629474"/>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nvGrpSpPr>
          <p:cNvPr id="15" name="Group 14">
            <a:extLst>
              <a:ext uri="{FF2B5EF4-FFF2-40B4-BE49-F238E27FC236}">
                <a16:creationId xmlns:a16="http://schemas.microsoft.com/office/drawing/2014/main" id="{57BA8026-E81C-94C0-DD66-E6F65E1D33F0}"/>
              </a:ext>
            </a:extLst>
          </p:cNvPr>
          <p:cNvGrpSpPr/>
          <p:nvPr/>
        </p:nvGrpSpPr>
        <p:grpSpPr>
          <a:xfrm>
            <a:off x="8994866" y="614928"/>
            <a:ext cx="471864" cy="406430"/>
            <a:chOff x="8286914" y="383201"/>
            <a:chExt cx="543874" cy="468454"/>
          </a:xfrm>
        </p:grpSpPr>
        <p:pic>
          <p:nvPicPr>
            <p:cNvPr id="16" name="Picture 2" descr="Risultati immagini per customs icon">
              <a:extLst>
                <a:ext uri="{FF2B5EF4-FFF2-40B4-BE49-F238E27FC236}">
                  <a16:creationId xmlns:a16="http://schemas.microsoft.com/office/drawing/2014/main" id="{1BCB085B-094E-0D3C-F728-78DF3A55FF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6914" y="383201"/>
              <a:ext cx="543874" cy="4684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505F1BCD-429C-E74B-EB2E-3A954070A44A}"/>
                </a:ext>
              </a:extLst>
            </p:cNvPr>
            <p:cNvPicPr>
              <a:picLocks noChangeAspect="1" noChangeArrowheads="1"/>
            </p:cNvPicPr>
            <p:nvPr/>
          </p:nvPicPr>
          <p:blipFill>
            <a:blip r:embed="rId10"/>
            <a:srcRect/>
            <a:stretch/>
          </p:blipFill>
          <p:spPr bwMode="auto">
            <a:xfrm>
              <a:off x="8346401" y="416485"/>
              <a:ext cx="242890" cy="14168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Arrow: Right 22">
            <a:extLst>
              <a:ext uri="{FF2B5EF4-FFF2-40B4-BE49-F238E27FC236}">
                <a16:creationId xmlns:a16="http://schemas.microsoft.com/office/drawing/2014/main" id="{DA427EAD-101D-976D-2206-9F6A6B848E04}"/>
              </a:ext>
            </a:extLst>
          </p:cNvPr>
          <p:cNvSpPr/>
          <p:nvPr/>
        </p:nvSpPr>
        <p:spPr>
          <a:xfrm>
            <a:off x="7045246" y="3629474"/>
            <a:ext cx="385354" cy="3396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pic>
        <p:nvPicPr>
          <p:cNvPr id="50" name="Picture 49">
            <a:extLst>
              <a:ext uri="{FF2B5EF4-FFF2-40B4-BE49-F238E27FC236}">
                <a16:creationId xmlns:a16="http://schemas.microsoft.com/office/drawing/2014/main" id="{B31B5095-E858-6372-5D39-44F1CD6C575D}"/>
              </a:ext>
            </a:extLst>
          </p:cNvPr>
          <p:cNvPicPr>
            <a:picLocks noChangeAspect="1"/>
          </p:cNvPicPr>
          <p:nvPr/>
        </p:nvPicPr>
        <p:blipFill>
          <a:blip r:embed="rId11"/>
          <a:stretch>
            <a:fillRect/>
          </a:stretch>
        </p:blipFill>
        <p:spPr>
          <a:xfrm>
            <a:off x="5438754" y="3292808"/>
            <a:ext cx="1221780" cy="1012966"/>
          </a:xfrm>
          <a:prstGeom prst="rect">
            <a:avLst/>
          </a:prstGeom>
        </p:spPr>
      </p:pic>
      <p:pic>
        <p:nvPicPr>
          <p:cNvPr id="2" name="Picture 1">
            <a:extLst>
              <a:ext uri="{FF2B5EF4-FFF2-40B4-BE49-F238E27FC236}">
                <a16:creationId xmlns:a16="http://schemas.microsoft.com/office/drawing/2014/main" id="{59CA5598-7E8C-43C8-1EEF-654D584437A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8025198" y="3246353"/>
            <a:ext cx="725695" cy="1043365"/>
          </a:xfrm>
          <a:prstGeom prst="rect">
            <a:avLst/>
          </a:prstGeom>
        </p:spPr>
      </p:pic>
      <p:pic>
        <p:nvPicPr>
          <p:cNvPr id="7" name="Picture 6">
            <a:extLst>
              <a:ext uri="{FF2B5EF4-FFF2-40B4-BE49-F238E27FC236}">
                <a16:creationId xmlns:a16="http://schemas.microsoft.com/office/drawing/2014/main" id="{C862B1DF-8215-5AAE-F6BD-B8122DEBE5D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10406303" y="3246353"/>
            <a:ext cx="725695" cy="1043365"/>
          </a:xfrm>
          <a:prstGeom prst="rect">
            <a:avLst/>
          </a:prstGeom>
        </p:spPr>
      </p:pic>
      <p:grpSp>
        <p:nvGrpSpPr>
          <p:cNvPr id="35" name="Group 34">
            <a:extLst>
              <a:ext uri="{FF2B5EF4-FFF2-40B4-BE49-F238E27FC236}">
                <a16:creationId xmlns:a16="http://schemas.microsoft.com/office/drawing/2014/main" id="{AA323F3D-5C73-5C08-26D3-8B3030242A56}"/>
              </a:ext>
            </a:extLst>
          </p:cNvPr>
          <p:cNvGrpSpPr/>
          <p:nvPr/>
        </p:nvGrpSpPr>
        <p:grpSpPr>
          <a:xfrm>
            <a:off x="2925297" y="3429000"/>
            <a:ext cx="1654234" cy="686671"/>
            <a:chOff x="2925297" y="3429000"/>
            <a:chExt cx="1654234" cy="686671"/>
          </a:xfrm>
        </p:grpSpPr>
        <p:pic>
          <p:nvPicPr>
            <p:cNvPr id="8" name="Picture 7">
              <a:extLst>
                <a:ext uri="{FF2B5EF4-FFF2-40B4-BE49-F238E27FC236}">
                  <a16:creationId xmlns:a16="http://schemas.microsoft.com/office/drawing/2014/main" id="{3B59683E-5C60-FD98-168B-48980BFED28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2925297" y="3441985"/>
              <a:ext cx="459540" cy="660701"/>
            </a:xfrm>
            <a:prstGeom prst="rect">
              <a:avLst/>
            </a:prstGeom>
          </p:spPr>
        </p:pic>
        <p:pic>
          <p:nvPicPr>
            <p:cNvPr id="9" name="Picture 8">
              <a:extLst>
                <a:ext uri="{FF2B5EF4-FFF2-40B4-BE49-F238E27FC236}">
                  <a16:creationId xmlns:a16="http://schemas.microsoft.com/office/drawing/2014/main" id="{91D37CE4-992F-1604-71B1-CA98D2B008FD}"/>
                </a:ext>
              </a:extLst>
            </p:cNvPr>
            <p:cNvPicPr>
              <a:picLocks noChangeAspect="1"/>
            </p:cNvPicPr>
            <p:nvPr/>
          </p:nvPicPr>
          <p:blipFill>
            <a:blip r:embed="rId11"/>
            <a:stretch>
              <a:fillRect/>
            </a:stretch>
          </p:blipFill>
          <p:spPr>
            <a:xfrm>
              <a:off x="3751310" y="3429000"/>
              <a:ext cx="828221" cy="686671"/>
            </a:xfrm>
            <a:prstGeom prst="rect">
              <a:avLst/>
            </a:prstGeom>
          </p:spPr>
        </p:pic>
        <p:sp>
          <p:nvSpPr>
            <p:cNvPr id="33" name="Plus Sign 32">
              <a:extLst>
                <a:ext uri="{FF2B5EF4-FFF2-40B4-BE49-F238E27FC236}">
                  <a16:creationId xmlns:a16="http://schemas.microsoft.com/office/drawing/2014/main" id="{8DBF95F3-18EA-C9CB-2DFC-41ABF62208EE}"/>
                </a:ext>
              </a:extLst>
            </p:cNvPr>
            <p:cNvSpPr/>
            <p:nvPr/>
          </p:nvSpPr>
          <p:spPr>
            <a:xfrm>
              <a:off x="3454573" y="3675391"/>
              <a:ext cx="196325" cy="193889"/>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grpSp>
        <p:nvGrpSpPr>
          <p:cNvPr id="24" name="Group 23">
            <a:extLst>
              <a:ext uri="{FF2B5EF4-FFF2-40B4-BE49-F238E27FC236}">
                <a16:creationId xmlns:a16="http://schemas.microsoft.com/office/drawing/2014/main" id="{2C5DBEC8-4CA1-5648-84F8-BCBFC57B85C7}"/>
              </a:ext>
            </a:extLst>
          </p:cNvPr>
          <p:cNvGrpSpPr/>
          <p:nvPr/>
        </p:nvGrpSpPr>
        <p:grpSpPr>
          <a:xfrm>
            <a:off x="425238" y="3292808"/>
            <a:ext cx="1982329" cy="822863"/>
            <a:chOff x="2925297" y="3429000"/>
            <a:chExt cx="1654234" cy="686671"/>
          </a:xfrm>
        </p:grpSpPr>
        <p:pic>
          <p:nvPicPr>
            <p:cNvPr id="26" name="Picture 25">
              <a:extLst>
                <a:ext uri="{FF2B5EF4-FFF2-40B4-BE49-F238E27FC236}">
                  <a16:creationId xmlns:a16="http://schemas.microsoft.com/office/drawing/2014/main" id="{6A3396E5-094F-4518-4462-568F741E026D}"/>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85" b="99681" l="9302" r="97674">
                          <a14:foregroundMark x1="89302" y1="94888" x2="26512" y2="66773"/>
                          <a14:foregroundMark x1="26512" y1="66773" x2="30233" y2="33866"/>
                          <a14:foregroundMark x1="30233" y1="33866" x2="42791" y2="61022"/>
                          <a14:foregroundMark x1="42791" y1="61022" x2="88372" y2="80192"/>
                          <a14:foregroundMark x1="88372" y1="80192" x2="76279" y2="44728"/>
                          <a14:foregroundMark x1="76279" y1="44728" x2="52093" y2="15016"/>
                          <a14:foregroundMark x1="52093" y1="15016" x2="19070" y2="36422"/>
                          <a14:foregroundMark x1="19070" y1="36422" x2="20000" y2="76038"/>
                          <a14:foregroundMark x1="20000" y1="76038" x2="58140" y2="76677"/>
                          <a14:foregroundMark x1="58140" y1="76677" x2="16744" y2="71565"/>
                          <a14:foregroundMark x1="16744" y1="71565" x2="54419" y2="62300"/>
                          <a14:foregroundMark x1="54419" y1="62300" x2="40930" y2="34185"/>
                          <a14:foregroundMark x1="40930" y1="34185" x2="42326" y2="23003"/>
                          <a14:foregroundMark x1="58737" y1="88818" x2="76744" y2="92332"/>
                          <a14:foregroundMark x1="57080" y1="88495" x2="58737" y2="88818"/>
                          <a14:foregroundMark x1="35814" y1="84345" x2="46549" y2="86440"/>
                          <a14:foregroundMark x1="76744" y1="92332" x2="60465" y2="55911"/>
                          <a14:foregroundMark x1="60465" y1="55911" x2="65116" y2="64217"/>
                          <a14:foregroundMark x1="13023" y1="70288" x2="13023" y2="70288"/>
                          <a14:foregroundMark x1="13953" y1="59105" x2="13953" y2="59105"/>
                          <a14:foregroundMark x1="13488" y1="46326" x2="13488" y2="46326"/>
                          <a14:foregroundMark x1="14419" y1="49201" x2="14419" y2="49201"/>
                          <a14:foregroundMark x1="13023" y1="29712" x2="13023" y2="29712"/>
                          <a14:foregroundMark x1="12558" y1="28115" x2="12558" y2="28115"/>
                          <a14:foregroundMark x1="62326" y1="31629" x2="37209" y2="35783"/>
                          <a14:foregroundMark x1="36744" y1="46006" x2="60000" y2="42812"/>
                          <a14:foregroundMark x1="83256" y1="99681" x2="97674" y2="75719"/>
                          <a14:foregroundMark x1="46977" y1="50799" x2="57674" y2="37700"/>
                          <a14:foregroundMark x1="45581" y1="52396" x2="36279" y2="34824"/>
                          <a14:foregroundMark x1="17674" y1="38339" x2="17674" y2="38339"/>
                          <a14:foregroundMark x1="17209" y1="36422" x2="17209" y2="36422"/>
                          <a14:foregroundMark x1="17209" y1="23962" x2="17209" y2="23962"/>
                          <a14:foregroundMark x1="20000" y1="13099" x2="20000" y2="13099"/>
                          <a14:foregroundMark x1="22326" y1="11182" x2="22326" y2="11182"/>
                          <a14:foregroundMark x1="20930" y1="12141" x2="20930" y2="12141"/>
                          <a14:foregroundMark x1="20000" y1="12460" x2="20000" y2="12460"/>
                          <a14:foregroundMark x1="18140" y1="15016" x2="23256" y2="11821"/>
                          <a14:foregroundMark x1="18605" y1="13738" x2="17209" y2="22045"/>
                          <a14:foregroundMark x1="19070" y1="13419" x2="19535" y2="13419"/>
                          <a14:foregroundMark x1="18605" y1="15016" x2="19535" y2="13419"/>
                          <a14:foregroundMark x1="32093" y1="86901" x2="19070" y2="73802"/>
                          <a14:foregroundMark x1="30233" y1="85942" x2="18605" y2="82109"/>
                          <a14:foregroundMark x1="26512" y1="86581" x2="26512" y2="86581"/>
                          <a14:foregroundMark x1="20465" y1="85304" x2="20465" y2="85304"/>
                          <a14:foregroundMark x1="22791" y1="86581" x2="22791" y2="86581"/>
                          <a14:foregroundMark x1="25116" y1="86581" x2="25116" y2="86581"/>
                          <a14:foregroundMark x1="31163" y1="86901" x2="31163" y2="86901"/>
                          <a14:foregroundMark x1="60000" y1="37061" x2="62326" y2="42173"/>
                          <a14:foregroundMark x1="17674" y1="13738" x2="19535" y2="13099"/>
                          <a14:backgroundMark x1="24054" y1="89663" x2="3256" y2="87859"/>
                          <a14:backgroundMark x1="4143" y1="28115" x2="4186" y2="25240"/>
                          <a14:backgroundMark x1="4119" y1="29712" x2="4143" y2="28115"/>
                          <a14:backgroundMark x1="4019" y1="36422" x2="4119" y2="29712"/>
                          <a14:backgroundMark x1="4017" y1="36588" x2="4019" y2="36422"/>
                          <a14:backgroundMark x1="3683" y1="59105" x2="3720" y2="56592"/>
                          <a14:backgroundMark x1="3517" y1="70288" x2="3683" y2="59105"/>
                          <a14:backgroundMark x1="3256" y1="87859" x2="3517" y2="70288"/>
                          <a14:backgroundMark x1="25519" y1="8231" x2="30233" y2="4473"/>
                          <a14:backgroundMark x1="5789" y1="23962" x2="9006" y2="21397"/>
                          <a14:backgroundMark x1="4186" y1="25240" x2="5789" y2="23962"/>
                          <a14:backgroundMark x1="30233" y1="4473" x2="77209" y2="4153"/>
                          <a14:backgroundMark x1="77209" y1="4153" x2="92558" y2="45687"/>
                          <a14:backgroundMark x1="51628" y1="88179" x2="51628" y2="88179"/>
                          <a14:backgroundMark x1="53023" y1="88179" x2="53023" y2="88179"/>
                          <a14:backgroundMark x1="53023" y1="88818" x2="53023" y2="88818"/>
                          <a14:backgroundMark x1="55814" y1="88498" x2="49302" y2="87859"/>
                          <a14:backgroundMark x1="57209" y1="89137" x2="55814" y2="89137"/>
                          <a14:backgroundMark x1="48837" y1="86901" x2="46977" y2="86901"/>
                          <a14:backgroundMark x1="57674" y1="89457" x2="56744" y2="88818"/>
                        </a14:backgroundRemoval>
                      </a14:imgEffect>
                    </a14:imgLayer>
                  </a14:imgProps>
                </a:ext>
              </a:extLst>
            </a:blip>
            <a:stretch>
              <a:fillRect/>
            </a:stretch>
          </p:blipFill>
          <p:spPr>
            <a:xfrm>
              <a:off x="2925297" y="3441985"/>
              <a:ext cx="459540" cy="660701"/>
            </a:xfrm>
            <a:prstGeom prst="rect">
              <a:avLst/>
            </a:prstGeom>
          </p:spPr>
        </p:pic>
        <p:pic>
          <p:nvPicPr>
            <p:cNvPr id="27" name="Picture 26">
              <a:extLst>
                <a:ext uri="{FF2B5EF4-FFF2-40B4-BE49-F238E27FC236}">
                  <a16:creationId xmlns:a16="http://schemas.microsoft.com/office/drawing/2014/main" id="{6AB09903-6688-8E75-98EA-888CD0716EB2}"/>
                </a:ext>
              </a:extLst>
            </p:cNvPr>
            <p:cNvPicPr>
              <a:picLocks noChangeAspect="1"/>
            </p:cNvPicPr>
            <p:nvPr/>
          </p:nvPicPr>
          <p:blipFill>
            <a:blip r:embed="rId11"/>
            <a:stretch>
              <a:fillRect/>
            </a:stretch>
          </p:blipFill>
          <p:spPr>
            <a:xfrm>
              <a:off x="3751310" y="3429000"/>
              <a:ext cx="828221" cy="686671"/>
            </a:xfrm>
            <a:prstGeom prst="rect">
              <a:avLst/>
            </a:prstGeom>
          </p:spPr>
        </p:pic>
        <p:sp>
          <p:nvSpPr>
            <p:cNvPr id="30" name="Plus Sign 29">
              <a:extLst>
                <a:ext uri="{FF2B5EF4-FFF2-40B4-BE49-F238E27FC236}">
                  <a16:creationId xmlns:a16="http://schemas.microsoft.com/office/drawing/2014/main" id="{73D8AFF9-F3DD-47E3-07B7-8902994F5EDA}"/>
                </a:ext>
              </a:extLst>
            </p:cNvPr>
            <p:cNvSpPr/>
            <p:nvPr/>
          </p:nvSpPr>
          <p:spPr>
            <a:xfrm>
              <a:off x="3454573" y="3675391"/>
              <a:ext cx="196325" cy="193889"/>
            </a:xfrm>
            <a:prstGeom prst="math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ellix"/>
                <a:ea typeface="+mn-ea"/>
                <a:cs typeface="+mn-cs"/>
              </a:endParaRPr>
            </a:p>
          </p:txBody>
        </p:sp>
      </p:grpSp>
    </p:spTree>
    <p:extLst>
      <p:ext uri="{BB962C8B-B14F-4D97-AF65-F5344CB8AC3E}">
        <p14:creationId xmlns:p14="http://schemas.microsoft.com/office/powerpoint/2010/main" val="3707984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DA8F02-08DF-4307-850D-D45F5757ACE9}"/>
              </a:ext>
            </a:extLst>
          </p:cNvPr>
          <p:cNvSpPr>
            <a:spLocks noChangeArrowheads="1"/>
          </p:cNvSpPr>
          <p:nvPr/>
        </p:nvSpPr>
        <p:spPr bwMode="auto">
          <a:xfrm>
            <a:off x="289560" y="701040"/>
            <a:ext cx="11430000" cy="1560512"/>
          </a:xfrm>
          <a:prstGeom prst="rect">
            <a:avLst/>
          </a:prstGeom>
          <a:noFill/>
          <a:ln w="9525">
            <a:noFill/>
            <a:miter lim="800000"/>
            <a:headEnd/>
            <a:tailEnd/>
          </a:ln>
        </p:spPr>
        <p:txBody>
          <a:bodyPr/>
          <a:lstStyle/>
          <a:p>
            <a:pPr marL="342900" marR="0" lvl="0" indent="-342900" algn="l" defTabSz="457200" rtl="0" eaLnBrk="1" fontAlgn="auto" latinLnBrk="0" hangingPunct="1">
              <a:lnSpc>
                <a:spcPct val="90000"/>
              </a:lnSpc>
              <a:spcBef>
                <a:spcPts val="0"/>
              </a:spcBef>
              <a:spcAft>
                <a:spcPts val="0"/>
              </a:spcAft>
              <a:buClrTx/>
              <a:buSzTx/>
              <a:buFontTx/>
              <a:buNone/>
              <a:tabLst/>
              <a:defRPr/>
            </a:pPr>
            <a:r>
              <a:rPr kumimoji="1" lang="en-US" sz="2600" b="1" i="0" u="none" strike="noStrike" kern="1200" cap="none" spc="0" normalizeH="0" baseline="0" noProof="0" dirty="0">
                <a:ln>
                  <a:noFill/>
                </a:ln>
                <a:solidFill>
                  <a:srgbClr val="E48312">
                    <a:lumMod val="50000"/>
                  </a:srgbClr>
                </a:solidFill>
                <a:effectLst/>
                <a:uLnTx/>
                <a:uFillTx/>
                <a:latin typeface="ＭＳ Ｐゴシック" pitchFamily="34" charset="-128"/>
                <a:ea typeface="ＭＳ Ｐゴシック" pitchFamily="34" charset="-128"/>
                <a:cs typeface="+mn-cs"/>
              </a:rPr>
              <a:t>	</a:t>
            </a:r>
            <a:r>
              <a:rPr kumimoji="1" lang="en-US" sz="2800" b="1" dirty="0">
                <a:solidFill>
                  <a:srgbClr val="FF0000"/>
                </a:solidFill>
                <a:latin typeface="Garamond" pitchFamily="18" charset="0"/>
                <a:ea typeface="ＭＳ Ｐゴシック" pitchFamily="34" charset="-128"/>
              </a:rPr>
              <a:t>For </a:t>
            </a:r>
            <a:r>
              <a:rPr kumimoji="1" lang="en-US" sz="2800" b="1" i="0" u="none" strike="noStrike" kern="1200" cap="none" spc="0" normalizeH="0" baseline="0" noProof="0" dirty="0">
                <a:ln>
                  <a:noFill/>
                </a:ln>
                <a:solidFill>
                  <a:srgbClr val="FF0000"/>
                </a:solidFill>
                <a:effectLst/>
                <a:uLnTx/>
                <a:uFillTx/>
                <a:latin typeface="Garamond" pitchFamily="18" charset="0"/>
                <a:ea typeface="ＭＳ Ｐゴシック" pitchFamily="34" charset="-128"/>
                <a:cs typeface="+mn-cs"/>
              </a:rPr>
              <a:t>further  details, please contact:</a:t>
            </a:r>
            <a:endParaRPr kumimoji="1" lang="en-US" sz="2400" b="1" i="0" u="none" strike="noStrike" kern="1200" cap="none" spc="0" normalizeH="0" baseline="0" noProof="0" dirty="0">
              <a:ln>
                <a:noFill/>
              </a:ln>
              <a:solidFill>
                <a:srgbClr val="FF0000"/>
              </a:solidFill>
              <a:effectLst/>
              <a:uLnTx/>
              <a:uFillTx/>
              <a:latin typeface="Garamond" pitchFamily="18" charset="0"/>
              <a:ea typeface="ＭＳ Ｐゴシック" pitchFamily="34" charset="-128"/>
              <a:cs typeface="+mn-cs"/>
            </a:endParaRPr>
          </a:p>
        </p:txBody>
      </p:sp>
      <p:sp>
        <p:nvSpPr>
          <p:cNvPr id="3" name="Rectangle 3">
            <a:extLst>
              <a:ext uri="{FF2B5EF4-FFF2-40B4-BE49-F238E27FC236}">
                <a16:creationId xmlns:a16="http://schemas.microsoft.com/office/drawing/2014/main" id="{F07D5B7A-89C8-47E6-9D82-664CA4CD3724}"/>
              </a:ext>
            </a:extLst>
          </p:cNvPr>
          <p:cNvSpPr>
            <a:spLocks noChangeArrowheads="1"/>
          </p:cNvSpPr>
          <p:nvPr/>
        </p:nvSpPr>
        <p:spPr bwMode="auto">
          <a:xfrm>
            <a:off x="853440" y="2497080"/>
            <a:ext cx="10485120" cy="2677656"/>
          </a:xfrm>
          <a:prstGeom prst="rect">
            <a:avLst/>
          </a:prstGeom>
          <a:noFill/>
          <a:ln w="9525" algn="ctr">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1" lang="en-US" sz="2400" b="0" i="0" u="none" strike="noStrike" kern="1200" cap="none" spc="0" normalizeH="0" baseline="0" noProof="0" dirty="0">
                <a:ln>
                  <a:noFill/>
                </a:ln>
                <a:solidFill>
                  <a:srgbClr val="C00000"/>
                </a:solidFill>
                <a:effectLst/>
                <a:uLnTx/>
                <a:uFillTx/>
                <a:latin typeface="Calibri" panose="020F0502020204030204"/>
                <a:ea typeface="+mn-ea"/>
                <a:cs typeface="+mn-cs"/>
              </a:rPr>
              <a:t>FICCI</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1" lang="en-US" sz="2400" b="0" i="0" u="none" strike="noStrike" kern="1200" cap="none" spc="0" normalizeH="0" baseline="0" noProof="0" dirty="0">
                <a:ln>
                  <a:noFill/>
                </a:ln>
                <a:effectLst/>
                <a:uLnTx/>
                <a:uFillTx/>
                <a:latin typeface="Calibri" panose="020F0502020204030204"/>
                <a:ea typeface="+mn-ea"/>
                <a:cs typeface="+mn-cs"/>
              </a:rPr>
              <a:t>Federation House,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1" lang="en-US" sz="2400" b="0" i="0" u="none" strike="noStrike" kern="1200" cap="none" spc="0" normalizeH="0" baseline="0" noProof="0" dirty="0">
                <a:ln>
                  <a:noFill/>
                </a:ln>
                <a:effectLst/>
                <a:uLnTx/>
                <a:uFillTx/>
                <a:latin typeface="Calibri" panose="020F0502020204030204"/>
                <a:ea typeface="+mn-ea"/>
                <a:cs typeface="+mn-cs"/>
              </a:rPr>
              <a:t>1 </a:t>
            </a:r>
            <a:r>
              <a:rPr kumimoji="1" lang="en-US" sz="2400" b="0" i="0" u="none" strike="noStrike" kern="1200" cap="none" spc="0" normalizeH="0" baseline="0" noProof="0" dirty="0" err="1">
                <a:ln>
                  <a:noFill/>
                </a:ln>
                <a:effectLst/>
                <a:uLnTx/>
                <a:uFillTx/>
                <a:latin typeface="Calibri" panose="020F0502020204030204"/>
                <a:ea typeface="+mn-ea"/>
                <a:cs typeface="+mn-cs"/>
              </a:rPr>
              <a:t>Tansen</a:t>
            </a:r>
            <a:r>
              <a:rPr kumimoji="1" lang="en-US" sz="2400" b="0" i="0" u="none" strike="noStrike" kern="1200" cap="none" spc="0" normalizeH="0" baseline="0" noProof="0" dirty="0">
                <a:ln>
                  <a:noFill/>
                </a:ln>
                <a:effectLst/>
                <a:uLnTx/>
                <a:uFillTx/>
                <a:latin typeface="Calibri" panose="020F0502020204030204"/>
                <a:ea typeface="+mn-ea"/>
                <a:cs typeface="+mn-cs"/>
              </a:rPr>
              <a:t> </a:t>
            </a:r>
            <a:r>
              <a:rPr kumimoji="1" lang="en-US" sz="2400" b="0" i="0" u="none" strike="noStrike" kern="1200" cap="none" spc="0" normalizeH="0" baseline="0" noProof="0" dirty="0" err="1">
                <a:ln>
                  <a:noFill/>
                </a:ln>
                <a:effectLst/>
                <a:uLnTx/>
                <a:uFillTx/>
                <a:latin typeface="Calibri" panose="020F0502020204030204"/>
                <a:ea typeface="+mn-ea"/>
                <a:cs typeface="+mn-cs"/>
              </a:rPr>
              <a:t>Marg</a:t>
            </a:r>
            <a:r>
              <a:rPr kumimoji="1" lang="en-US" sz="2400" b="0" i="0" u="none" strike="noStrike" kern="1200" cap="none" spc="0" normalizeH="0" baseline="0" noProof="0" dirty="0">
                <a:ln>
                  <a:noFill/>
                </a:ln>
                <a:effectLst/>
                <a:uLnTx/>
                <a:uFillTx/>
                <a:latin typeface="Calibri" panose="020F0502020204030204"/>
                <a:ea typeface="+mn-ea"/>
                <a:cs typeface="+mn-cs"/>
              </a:rPr>
              <a:t>, </a:t>
            </a:r>
            <a:br>
              <a:rPr kumimoji="1" lang="en-US" sz="2400" b="0" i="0" u="none" strike="noStrike" kern="1200" cap="none" spc="0" normalizeH="0" baseline="0" noProof="0" dirty="0">
                <a:ln>
                  <a:noFill/>
                </a:ln>
                <a:effectLst/>
                <a:uLnTx/>
                <a:uFillTx/>
                <a:latin typeface="Calibri" panose="020F0502020204030204"/>
                <a:ea typeface="+mn-ea"/>
                <a:cs typeface="+mn-cs"/>
              </a:rPr>
            </a:br>
            <a:r>
              <a:rPr kumimoji="1" lang="en-US" sz="2400" b="0" i="0" u="none" strike="noStrike" kern="1200" cap="none" spc="0" normalizeH="0" baseline="0" noProof="0" dirty="0">
                <a:ln>
                  <a:noFill/>
                </a:ln>
                <a:effectLst/>
                <a:uLnTx/>
                <a:uFillTx/>
                <a:latin typeface="Calibri" panose="020F0502020204030204"/>
                <a:ea typeface="+mn-ea"/>
                <a:cs typeface="+mn-cs"/>
              </a:rPr>
              <a:t>New Delhi – 110 001</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1" lang="en-US" sz="2400" b="0" i="0" u="none" strike="noStrike" kern="1200" cap="none" spc="0" normalizeH="0" baseline="0" noProof="0" dirty="0">
                <a:ln>
                  <a:noFill/>
                </a:ln>
                <a:effectLst/>
                <a:uLnTx/>
                <a:uFillTx/>
                <a:latin typeface="Calibri" panose="020F0502020204030204"/>
                <a:ea typeface="+mn-ea"/>
                <a:cs typeface="+mn-cs"/>
              </a:rPr>
              <a:t>Ph: 011 23738760-70 (11 lines), 23497499 (D) </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1" lang="en-US" sz="2400" b="0" i="0" u="none" strike="noStrike" kern="1200" cap="none" spc="0" normalizeH="0" baseline="0" noProof="0" dirty="0">
                <a:ln>
                  <a:noFill/>
                </a:ln>
                <a:effectLst/>
                <a:uLnTx/>
                <a:uFillTx/>
                <a:latin typeface="Calibri" panose="020F0502020204030204"/>
                <a:ea typeface="+mn-ea"/>
                <a:cs typeface="+mn-cs"/>
              </a:rPr>
              <a:t>E-mail: atacarnet@ficci.com</a:t>
            </a:r>
          </a:p>
          <a:p>
            <a:pPr marL="0" marR="0" lvl="0" indent="0" algn="l" defTabSz="457200" rtl="0" eaLnBrk="1" fontAlgn="auto" latinLnBrk="0" hangingPunct="1">
              <a:lnSpc>
                <a:spcPct val="100000"/>
              </a:lnSpc>
              <a:spcBef>
                <a:spcPts val="0"/>
              </a:spcBef>
              <a:spcAft>
                <a:spcPts val="0"/>
              </a:spcAft>
              <a:buClrTx/>
              <a:buSzTx/>
              <a:buFont typeface="Wingdings" pitchFamily="2" charset="2"/>
              <a:buNone/>
              <a:tabLst/>
              <a:defRPr/>
            </a:pPr>
            <a:r>
              <a:rPr kumimoji="1" lang="en-US" sz="2400" b="0" i="0" u="none" strike="noStrike" kern="1200" cap="none" spc="0" normalizeH="0" baseline="0" noProof="0" dirty="0">
                <a:ln>
                  <a:noFill/>
                </a:ln>
                <a:effectLst/>
                <a:uLnTx/>
                <a:uFillTx/>
                <a:latin typeface="Calibri" panose="020F0502020204030204"/>
                <a:ea typeface="+mn-ea"/>
                <a:cs typeface="+mn-cs"/>
              </a:rPr>
              <a:t>Web: www.ficci.com/www.atacarnet.in	</a:t>
            </a:r>
            <a:r>
              <a:rPr kumimoji="1" lang="en-US" sz="1600" b="0" i="0" u="none" strike="noStrike" kern="1200" cap="none" spc="0" normalizeH="0" baseline="0" noProof="0" dirty="0">
                <a:ln>
                  <a:noFill/>
                </a:ln>
                <a:effectLst/>
                <a:uLnTx/>
                <a:uFillTx/>
                <a:latin typeface="Arial" charset="0"/>
                <a:ea typeface="+mn-ea"/>
                <a:cs typeface="+mn-cs"/>
              </a:rPr>
              <a:t> </a:t>
            </a:r>
          </a:p>
        </p:txBody>
      </p:sp>
    </p:spTree>
    <p:extLst>
      <p:ext uri="{BB962C8B-B14F-4D97-AF65-F5344CB8AC3E}">
        <p14:creationId xmlns:p14="http://schemas.microsoft.com/office/powerpoint/2010/main" val="1038881026"/>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80FE5-D146-3677-0FA8-562B2A701C5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8" name="Rectangle 27">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30" name="Straight Connector 29">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6" name="Rectangle 3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graphicFrame>
        <p:nvGraphicFramePr>
          <p:cNvPr id="21" name="TextBox 2">
            <a:extLst>
              <a:ext uri="{FF2B5EF4-FFF2-40B4-BE49-F238E27FC236}">
                <a16:creationId xmlns:a16="http://schemas.microsoft.com/office/drawing/2014/main" id="{51C6F0BD-6CB4-75BD-544C-93058D8F30F0}"/>
              </a:ext>
            </a:extLst>
          </p:cNvPr>
          <p:cNvGraphicFramePr/>
          <p:nvPr>
            <p:extLst>
              <p:ext uri="{D42A27DB-BD31-4B8C-83A1-F6EECF244321}">
                <p14:modId xmlns:p14="http://schemas.microsoft.com/office/powerpoint/2010/main" val="323821649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8AD6E47-C01D-9144-DE0D-90A94D36DE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2476" y="43057"/>
            <a:ext cx="1319524" cy="680654"/>
          </a:xfrm>
          <a:prstGeom prst="rect">
            <a:avLst/>
          </a:prstGeom>
        </p:spPr>
      </p:pic>
    </p:spTree>
    <p:extLst>
      <p:ext uri="{BB962C8B-B14F-4D97-AF65-F5344CB8AC3E}">
        <p14:creationId xmlns:p14="http://schemas.microsoft.com/office/powerpoint/2010/main" val="3488797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FA1D5B-4E6E-4B01-A913-57156DD80A69}"/>
              </a:ext>
            </a:extLst>
          </p:cNvPr>
          <p:cNvSpPr/>
          <p:nvPr/>
        </p:nvSpPr>
        <p:spPr>
          <a:xfrm>
            <a:off x="4135436" y="2419386"/>
            <a:ext cx="4392356" cy="1569660"/>
          </a:xfrm>
          <a:prstGeom prst="rect">
            <a:avLst/>
          </a:prstGeom>
        </p:spPr>
        <p:txBody>
          <a:bodyPr wrap="none">
            <a:spAutoFit/>
          </a:bodyPr>
          <a:lstStyle/>
          <a:p>
            <a:r>
              <a:rPr lang="en-IN" sz="9600" i="1" dirty="0">
                <a:solidFill>
                  <a:srgbClr val="C00000"/>
                </a:solidFill>
                <a:latin typeface="Monotype Corsiva" panose="03010101010201010101" pitchFamily="66" charset="0"/>
              </a:rPr>
              <a:t>Thank you</a:t>
            </a:r>
            <a:endParaRPr lang="en-IN" sz="9600" dirty="0"/>
          </a:p>
        </p:txBody>
      </p:sp>
    </p:spTree>
    <p:extLst>
      <p:ext uri="{BB962C8B-B14F-4D97-AF65-F5344CB8AC3E}">
        <p14:creationId xmlns:p14="http://schemas.microsoft.com/office/powerpoint/2010/main" val="402448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61" name="Rectangle 6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63" name="Straight Connector 6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5" name="Rectangle 6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69" name="Rectangle 6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6" name="TextBox 5">
            <a:extLst>
              <a:ext uri="{FF2B5EF4-FFF2-40B4-BE49-F238E27FC236}">
                <a16:creationId xmlns:a16="http://schemas.microsoft.com/office/drawing/2014/main" id="{92B641CF-C183-0724-A5CE-71D25D90E748}"/>
              </a:ext>
            </a:extLst>
          </p:cNvPr>
          <p:cNvSpPr txBox="1"/>
          <p:nvPr/>
        </p:nvSpPr>
        <p:spPr>
          <a:xfrm>
            <a:off x="4328224" y="629653"/>
            <a:ext cx="7558976" cy="5909687"/>
          </a:xfrm>
          <a:prstGeom prst="rect">
            <a:avLst/>
          </a:prstGeom>
        </p:spPr>
        <p:txBody>
          <a:bodyPr vert="horz" lIns="0" tIns="45720" rIns="0" bIns="45720" rtlCol="0" anchor="ctr">
            <a:noAutofit/>
          </a:bodyPr>
          <a:lstStyle/>
          <a:p>
            <a:pPr defTabSz="914400">
              <a:lnSpc>
                <a:spcPct val="90000"/>
              </a:lnSpc>
              <a:spcAft>
                <a:spcPts val="900"/>
              </a:spcAft>
              <a:buClr>
                <a:schemeClr val="accent1"/>
              </a:buClr>
              <a:buFont typeface="Calibri" panose="020F0502020204030204" pitchFamily="34" charset="0"/>
              <a:buNone/>
            </a:pPr>
            <a:r>
              <a:rPr lang="en-US" b="1" i="0" dirty="0">
                <a:solidFill>
                  <a:srgbClr val="FF0000"/>
                </a:solidFill>
                <a:effectLst/>
              </a:rPr>
              <a:t>How w</a:t>
            </a:r>
            <a:r>
              <a:rPr lang="en-US" b="1" dirty="0">
                <a:solidFill>
                  <a:srgbClr val="FF0000"/>
                </a:solidFill>
              </a:rPr>
              <a:t>ill the ATA Carnet Work for India to EU Member States, Norway, Switzerland, and the UK (Digital Countries)</a:t>
            </a:r>
            <a:r>
              <a:rPr lang="en-US" b="1" i="0" dirty="0">
                <a:solidFill>
                  <a:srgbClr val="FF0000"/>
                </a:solidFill>
                <a:effectLst/>
              </a:rPr>
              <a:t>?</a:t>
            </a:r>
          </a:p>
          <a:p>
            <a:pPr defTabSz="914400">
              <a:lnSpc>
                <a:spcPct val="90000"/>
              </a:lnSpc>
              <a:spcAft>
                <a:spcPts val="1050"/>
              </a:spcAft>
              <a:buClr>
                <a:schemeClr val="accent1"/>
              </a:buClr>
              <a:buFont typeface="Calibri" panose="020F0502020204030204" pitchFamily="34" charset="0"/>
              <a:buNone/>
            </a:pPr>
            <a:r>
              <a:rPr lang="en-US" sz="1200" b="1" i="0" dirty="0">
                <a:solidFill>
                  <a:schemeClr val="tx1">
                    <a:lumMod val="75000"/>
                    <a:lumOff val="25000"/>
                  </a:schemeClr>
                </a:solidFill>
                <a:effectLst/>
              </a:rPr>
              <a:t>Step 1 — Application (unchanged):</a:t>
            </a:r>
            <a:r>
              <a:rPr lang="en-US" sz="1200" b="0" i="0" dirty="0">
                <a:solidFill>
                  <a:schemeClr val="tx1">
                    <a:lumMod val="75000"/>
                    <a:lumOff val="25000"/>
                  </a:schemeClr>
                </a:solidFill>
                <a:effectLst/>
              </a:rPr>
              <a:t> Carnet holders will continue to apply online through </a:t>
            </a:r>
            <a:r>
              <a:rPr lang="en-US" sz="1200" b="0" i="0" u="none" strike="noStrike" dirty="0">
                <a:solidFill>
                  <a:schemeClr val="tx1">
                    <a:lumMod val="75000"/>
                    <a:lumOff val="25000"/>
                  </a:schemeClr>
                </a:solidFill>
                <a:effectLst/>
                <a:hlinkClick r:id="rId2"/>
              </a:rPr>
              <a:t>www.atacarnet.in</a:t>
            </a:r>
            <a:r>
              <a:rPr lang="en-US" sz="1200" b="0" i="0" dirty="0">
                <a:solidFill>
                  <a:schemeClr val="tx1">
                    <a:lumMod val="75000"/>
                    <a:lumOff val="25000"/>
                  </a:schemeClr>
                </a:solidFill>
                <a:effectLst/>
              </a:rPr>
              <a:t> just as they do today. There are no changes to the application process.</a:t>
            </a:r>
          </a:p>
          <a:p>
            <a:pPr defTabSz="914400">
              <a:lnSpc>
                <a:spcPct val="90000"/>
              </a:lnSpc>
              <a:spcAft>
                <a:spcPts val="1050"/>
              </a:spcAft>
              <a:buClr>
                <a:schemeClr val="accent1"/>
              </a:buClr>
              <a:buFont typeface="Calibri" panose="020F0502020204030204" pitchFamily="34" charset="0"/>
            </a:pPr>
            <a:r>
              <a:rPr lang="en-US" sz="1200" b="1" dirty="0">
                <a:solidFill>
                  <a:schemeClr val="tx1">
                    <a:lumMod val="75000"/>
                    <a:lumOff val="25000"/>
                  </a:schemeClr>
                </a:solidFill>
              </a:rPr>
              <a:t>Step 2 — </a:t>
            </a:r>
            <a:r>
              <a:rPr lang="en-US" sz="1200" b="1" dirty="0">
                <a:solidFill>
                  <a:srgbClr val="FF0000"/>
                </a:solidFill>
              </a:rPr>
              <a:t>FICCI issues a physical carnet along with an e-ATA ID and PIN to the Carnet Holder.</a:t>
            </a:r>
          </a:p>
          <a:p>
            <a:pPr algn="just" defTabSz="914400">
              <a:lnSpc>
                <a:spcPct val="90000"/>
              </a:lnSpc>
              <a:spcAft>
                <a:spcPts val="1050"/>
              </a:spcAft>
              <a:buClr>
                <a:schemeClr val="accent1"/>
              </a:buClr>
              <a:buFont typeface="Calibri" panose="020F0502020204030204" pitchFamily="34" charset="0"/>
              <a:buNone/>
            </a:pPr>
            <a:r>
              <a:rPr lang="en-US" sz="1200" b="1" i="0" dirty="0">
                <a:solidFill>
                  <a:schemeClr val="tx1">
                    <a:lumMod val="75000"/>
                    <a:lumOff val="25000"/>
                  </a:schemeClr>
                </a:solidFill>
                <a:effectLst/>
              </a:rPr>
              <a:t>Step </a:t>
            </a:r>
            <a:r>
              <a:rPr lang="en-US" sz="1200" b="1" dirty="0">
                <a:solidFill>
                  <a:schemeClr val="tx1">
                    <a:lumMod val="75000"/>
                    <a:lumOff val="25000"/>
                  </a:schemeClr>
                </a:solidFill>
              </a:rPr>
              <a:t>3</a:t>
            </a:r>
            <a:r>
              <a:rPr lang="en-US" sz="1200" b="1" i="0" dirty="0">
                <a:solidFill>
                  <a:schemeClr val="tx1">
                    <a:lumMod val="75000"/>
                    <a:lumOff val="25000"/>
                  </a:schemeClr>
                </a:solidFill>
                <a:effectLst/>
              </a:rPr>
              <a:t> — Download to wallet:</a:t>
            </a:r>
            <a:r>
              <a:rPr lang="en-US" sz="1200" b="0" i="0" dirty="0">
                <a:solidFill>
                  <a:schemeClr val="tx1">
                    <a:lumMod val="75000"/>
                    <a:lumOff val="25000"/>
                  </a:schemeClr>
                </a:solidFill>
                <a:effectLst/>
              </a:rPr>
              <a:t> The holder downloads the Carnet issued by </a:t>
            </a:r>
            <a:r>
              <a:rPr lang="en-US" sz="1200" dirty="0">
                <a:solidFill>
                  <a:schemeClr val="tx1">
                    <a:lumMod val="75000"/>
                    <a:lumOff val="25000"/>
                  </a:schemeClr>
                </a:solidFill>
              </a:rPr>
              <a:t>FICCI</a:t>
            </a:r>
            <a:r>
              <a:rPr lang="en-US" sz="1200" b="0" i="0" dirty="0">
                <a:solidFill>
                  <a:schemeClr val="tx1">
                    <a:lumMod val="75000"/>
                    <a:lumOff val="25000"/>
                  </a:schemeClr>
                </a:solidFill>
                <a:effectLst/>
              </a:rPr>
              <a:t>  into their smartphone wallet using the </a:t>
            </a:r>
            <a:r>
              <a:rPr lang="en-US" sz="1200" b="1" i="0" dirty="0">
                <a:solidFill>
                  <a:srgbClr val="FF0000"/>
                </a:solidFill>
                <a:effectLst/>
              </a:rPr>
              <a:t>ATA Carnet app</a:t>
            </a:r>
            <a:r>
              <a:rPr lang="en-US" sz="1200" b="0" i="0" dirty="0">
                <a:solidFill>
                  <a:schemeClr val="tx1">
                    <a:lumMod val="75000"/>
                    <a:lumOff val="25000"/>
                  </a:schemeClr>
                </a:solidFill>
                <a:effectLst/>
              </a:rPr>
              <a:t>. If needed, the holder can securely share the Carnet with their representative. The digital Carnet is encrypted and is never transmitted in an unencrypted format over the network, ensuring data security at all times.</a:t>
            </a:r>
          </a:p>
          <a:p>
            <a:pPr defTabSz="914400">
              <a:lnSpc>
                <a:spcPct val="90000"/>
              </a:lnSpc>
              <a:spcAft>
                <a:spcPts val="1050"/>
              </a:spcAft>
              <a:buClr>
                <a:schemeClr val="accent1"/>
              </a:buClr>
              <a:buFont typeface="Calibri" panose="020F0502020204030204" pitchFamily="34" charset="0"/>
            </a:pPr>
            <a:r>
              <a:rPr lang="en-US" sz="1200" b="1" dirty="0">
                <a:solidFill>
                  <a:schemeClr val="tx1">
                    <a:lumMod val="75000"/>
                    <a:lumOff val="25000"/>
                  </a:schemeClr>
                </a:solidFill>
              </a:rPr>
              <a:t>Step 4</a:t>
            </a:r>
            <a:r>
              <a:rPr lang="en-US" sz="1200" dirty="0">
                <a:solidFill>
                  <a:schemeClr val="tx1">
                    <a:lumMod val="75000"/>
                    <a:lumOff val="25000"/>
                  </a:schemeClr>
                </a:solidFill>
              </a:rPr>
              <a:t> – </a:t>
            </a:r>
            <a:r>
              <a:rPr lang="en-US" sz="1200" b="1" dirty="0">
                <a:solidFill>
                  <a:srgbClr val="FF0000"/>
                </a:solidFill>
              </a:rPr>
              <a:t>Exit from India </a:t>
            </a:r>
            <a:r>
              <a:rPr lang="en-US" sz="1200" dirty="0">
                <a:solidFill>
                  <a:srgbClr val="FF0000"/>
                </a:solidFill>
              </a:rPr>
              <a:t>–</a:t>
            </a:r>
            <a:r>
              <a:rPr lang="en-US" sz="1200" dirty="0">
                <a:solidFill>
                  <a:schemeClr val="tx1">
                    <a:lumMod val="75000"/>
                    <a:lumOff val="25000"/>
                  </a:schemeClr>
                </a:solidFill>
              </a:rPr>
              <a:t>The Holder presents the physical carnet to the Indian Customs Official.  Customs checks the data printed in the physical carnet, signs the paper counterfoil, and gives the paper carnet back to the holder/representative so he/she can verify the entry made by the Customs official. The customs also signs and detaches the paper voucher from the carnet to record the transaction.</a:t>
            </a:r>
            <a:endParaRPr lang="en-US" sz="1200" b="0" i="0" dirty="0">
              <a:solidFill>
                <a:schemeClr val="tx1">
                  <a:lumMod val="75000"/>
                  <a:lumOff val="25000"/>
                </a:schemeClr>
              </a:solidFill>
              <a:effectLst/>
            </a:endParaRPr>
          </a:p>
          <a:p>
            <a:pPr algn="just" defTabSz="914400">
              <a:lnSpc>
                <a:spcPct val="90000"/>
              </a:lnSpc>
              <a:spcAft>
                <a:spcPts val="1050"/>
              </a:spcAft>
              <a:buClr>
                <a:schemeClr val="accent1"/>
              </a:buClr>
              <a:buFont typeface="Calibri" panose="020F0502020204030204" pitchFamily="34" charset="0"/>
              <a:buNone/>
            </a:pPr>
            <a:r>
              <a:rPr lang="en-US" sz="1200" b="1" i="0" dirty="0">
                <a:solidFill>
                  <a:schemeClr val="tx1">
                    <a:lumMod val="75000"/>
                    <a:lumOff val="25000"/>
                  </a:schemeClr>
                </a:solidFill>
                <a:effectLst/>
              </a:rPr>
              <a:t>Step 5 — </a:t>
            </a:r>
            <a:r>
              <a:rPr lang="en-US" sz="1200" b="1" i="0" dirty="0">
                <a:solidFill>
                  <a:srgbClr val="FF0000"/>
                </a:solidFill>
                <a:effectLst/>
              </a:rPr>
              <a:t>Entry into Digital Countries</a:t>
            </a:r>
            <a:r>
              <a:rPr lang="en-US" sz="1200" b="1" i="0" dirty="0">
                <a:solidFill>
                  <a:schemeClr val="tx1">
                    <a:lumMod val="75000"/>
                    <a:lumOff val="25000"/>
                  </a:schemeClr>
                </a:solidFill>
                <a:effectLst/>
              </a:rPr>
              <a:t>:</a:t>
            </a:r>
            <a:r>
              <a:rPr lang="en-US" sz="1200" b="0" i="0" dirty="0">
                <a:solidFill>
                  <a:schemeClr val="tx1">
                    <a:lumMod val="75000"/>
                    <a:lumOff val="25000"/>
                  </a:schemeClr>
                </a:solidFill>
                <a:effectLst/>
              </a:rPr>
              <a:t> At border crossings, the Carnet holder or their representative unlocks their digital wallet and displays a QR code that is linked to a specific Carnet and transaction. These QR codes serve as a digital replacement for the paper counterfoils and vouchers traditionally used, streamlining the customs process.</a:t>
            </a:r>
            <a:endParaRPr lang="en-US" sz="1200" dirty="0">
              <a:solidFill>
                <a:schemeClr val="tx1">
                  <a:lumMod val="75000"/>
                  <a:lumOff val="25000"/>
                </a:schemeClr>
              </a:solidFill>
            </a:endParaRPr>
          </a:p>
          <a:p>
            <a:pPr defTabSz="914400">
              <a:lnSpc>
                <a:spcPct val="90000"/>
              </a:lnSpc>
              <a:spcAft>
                <a:spcPts val="1050"/>
              </a:spcAft>
              <a:buClr>
                <a:schemeClr val="accent1"/>
              </a:buClr>
              <a:buFont typeface="Calibri" panose="020F0502020204030204" pitchFamily="34" charset="0"/>
              <a:buNone/>
            </a:pPr>
            <a:r>
              <a:rPr lang="en-US" sz="1200" b="1" dirty="0">
                <a:solidFill>
                  <a:schemeClr val="tx1">
                    <a:lumMod val="75000"/>
                    <a:lumOff val="25000"/>
                  </a:schemeClr>
                </a:solidFill>
              </a:rPr>
              <a:t>Step 6 — Customs verification:</a:t>
            </a:r>
            <a:r>
              <a:rPr lang="en-US" sz="1200" dirty="0">
                <a:solidFill>
                  <a:schemeClr val="tx1">
                    <a:lumMod val="75000"/>
                    <a:lumOff val="25000"/>
                  </a:schemeClr>
                </a:solidFill>
              </a:rPr>
              <a:t> The customs officer scans the ATA Carnet QR code or inputs the Carnet ID and transaction code, views the detailed information, and confirms transactions.</a:t>
            </a:r>
            <a:endParaRPr lang="en-US" sz="1200" b="0" i="0" dirty="0">
              <a:solidFill>
                <a:schemeClr val="tx1">
                  <a:lumMod val="75000"/>
                  <a:lumOff val="25000"/>
                </a:schemeClr>
              </a:solidFill>
              <a:effectLst/>
            </a:endParaRPr>
          </a:p>
          <a:p>
            <a:pPr algn="just" defTabSz="914400">
              <a:lnSpc>
                <a:spcPct val="90000"/>
              </a:lnSpc>
              <a:spcAft>
                <a:spcPts val="1050"/>
              </a:spcAft>
              <a:buClr>
                <a:schemeClr val="accent1"/>
              </a:buClr>
              <a:buFont typeface="Calibri" panose="020F0502020204030204" pitchFamily="34" charset="0"/>
            </a:pPr>
            <a:r>
              <a:rPr lang="en-US" sz="1200" b="1" dirty="0">
                <a:solidFill>
                  <a:schemeClr val="tx1">
                    <a:lumMod val="75000"/>
                    <a:lumOff val="25000"/>
                  </a:schemeClr>
                </a:solidFill>
              </a:rPr>
              <a:t>Step 7 — Exit from Digital Countries:</a:t>
            </a:r>
            <a:r>
              <a:rPr lang="en-US" sz="1200" dirty="0">
                <a:solidFill>
                  <a:schemeClr val="tx1">
                    <a:lumMod val="75000"/>
                    <a:lumOff val="25000"/>
                  </a:schemeClr>
                </a:solidFill>
              </a:rPr>
              <a:t> At border crossings, the Carnet holder or their representative unlocks their digital wallet and displays a QR code that is linked to a specific Carnet and transaction. These QR codes serve as a digital replacement for the paper counterfoils and vouchers traditionally used, streamlining the customs process.</a:t>
            </a:r>
          </a:p>
          <a:p>
            <a:pPr defTabSz="914400">
              <a:lnSpc>
                <a:spcPct val="90000"/>
              </a:lnSpc>
              <a:spcAft>
                <a:spcPts val="1050"/>
              </a:spcAft>
              <a:buClr>
                <a:schemeClr val="accent1"/>
              </a:buClr>
              <a:buFont typeface="Calibri" panose="020F0502020204030204" pitchFamily="34" charset="0"/>
              <a:buNone/>
            </a:pPr>
            <a:r>
              <a:rPr lang="en-US" sz="1200" b="1" dirty="0">
                <a:solidFill>
                  <a:schemeClr val="tx1">
                    <a:lumMod val="75000"/>
                    <a:lumOff val="25000"/>
                  </a:schemeClr>
                </a:solidFill>
              </a:rPr>
              <a:t>Step 8 — Customs verification:</a:t>
            </a:r>
            <a:r>
              <a:rPr lang="en-US" sz="1200" dirty="0">
                <a:solidFill>
                  <a:schemeClr val="tx1">
                    <a:lumMod val="75000"/>
                    <a:lumOff val="25000"/>
                  </a:schemeClr>
                </a:solidFill>
              </a:rPr>
              <a:t> The customs officer scans the ATA Carnet QR code or inputs the Carnet ID and transaction code, views the detailed information, and confirms transactions.</a:t>
            </a:r>
          </a:p>
          <a:p>
            <a:pPr defTabSz="914400">
              <a:lnSpc>
                <a:spcPct val="90000"/>
              </a:lnSpc>
              <a:spcAft>
                <a:spcPts val="1050"/>
              </a:spcAft>
              <a:buClr>
                <a:schemeClr val="accent1"/>
              </a:buClr>
              <a:buFont typeface="Calibri" panose="020F0502020204030204" pitchFamily="34" charset="0"/>
              <a:buNone/>
            </a:pPr>
            <a:r>
              <a:rPr lang="en-US" sz="1200" b="1" i="0" dirty="0">
                <a:solidFill>
                  <a:schemeClr val="tx1">
                    <a:lumMod val="75000"/>
                    <a:lumOff val="25000"/>
                  </a:schemeClr>
                </a:solidFill>
                <a:effectLst/>
              </a:rPr>
              <a:t>Step </a:t>
            </a:r>
            <a:r>
              <a:rPr lang="en-US" sz="1200" b="1" dirty="0">
                <a:solidFill>
                  <a:schemeClr val="tx1">
                    <a:lumMod val="75000"/>
                    <a:lumOff val="25000"/>
                  </a:schemeClr>
                </a:solidFill>
              </a:rPr>
              <a:t>9</a:t>
            </a:r>
            <a:r>
              <a:rPr lang="en-US" sz="1200" b="1" i="0" dirty="0">
                <a:solidFill>
                  <a:schemeClr val="tx1">
                    <a:lumMod val="75000"/>
                    <a:lumOff val="25000"/>
                  </a:schemeClr>
                </a:solidFill>
                <a:effectLst/>
              </a:rPr>
              <a:t> — Digital confirmation:</a:t>
            </a:r>
            <a:r>
              <a:rPr lang="en-US" sz="1200" b="0" i="0" dirty="0">
                <a:solidFill>
                  <a:schemeClr val="tx1">
                    <a:lumMod val="75000"/>
                    <a:lumOff val="25000"/>
                  </a:schemeClr>
                </a:solidFill>
                <a:effectLst/>
              </a:rPr>
              <a:t> The transaction is digitally recorded, and a confirmation is sent to the holder or representative's smartphone.</a:t>
            </a:r>
          </a:p>
          <a:p>
            <a:pPr algn="just" defTabSz="914400">
              <a:lnSpc>
                <a:spcPct val="90000"/>
              </a:lnSpc>
              <a:spcAft>
                <a:spcPts val="1050"/>
              </a:spcAft>
              <a:buClr>
                <a:schemeClr val="accent1"/>
              </a:buClr>
            </a:pPr>
            <a:r>
              <a:rPr lang="en-US" sz="1200" b="1" dirty="0">
                <a:solidFill>
                  <a:schemeClr val="tx1">
                    <a:lumMod val="75000"/>
                    <a:lumOff val="25000"/>
                  </a:schemeClr>
                </a:solidFill>
              </a:rPr>
              <a:t>Step 10</a:t>
            </a:r>
            <a:r>
              <a:rPr lang="en-US" sz="1200" dirty="0">
                <a:solidFill>
                  <a:schemeClr val="tx1">
                    <a:lumMod val="75000"/>
                    <a:lumOff val="25000"/>
                  </a:schemeClr>
                </a:solidFill>
              </a:rPr>
              <a:t> – </a:t>
            </a:r>
            <a:r>
              <a:rPr lang="en-US" sz="1200" b="1" dirty="0">
                <a:solidFill>
                  <a:srgbClr val="FF0000"/>
                </a:solidFill>
              </a:rPr>
              <a:t>Re-entry into India </a:t>
            </a:r>
            <a:r>
              <a:rPr lang="en-US" sz="1200" dirty="0"/>
              <a:t>–</a:t>
            </a:r>
            <a:r>
              <a:rPr lang="en-US" sz="1200" dirty="0">
                <a:solidFill>
                  <a:schemeClr val="tx1">
                    <a:lumMod val="75000"/>
                    <a:lumOff val="25000"/>
                  </a:schemeClr>
                </a:solidFill>
              </a:rPr>
              <a:t>The Holder presents the physical carnet to the Indian Customs Official.  Customs checks the data printed in the physical carnet, signs the paper counterfoil, and gives the paper carnet back to the holder/representative so he/she can verify the entry made by the Customs official. The customs also signs and detaches the paper voucher from the carnet to record the transaction.</a:t>
            </a:r>
          </a:p>
        </p:txBody>
      </p:sp>
      <p:pic>
        <p:nvPicPr>
          <p:cNvPr id="2" name="Picture 1">
            <a:extLst>
              <a:ext uri="{FF2B5EF4-FFF2-40B4-BE49-F238E27FC236}">
                <a16:creationId xmlns:a16="http://schemas.microsoft.com/office/drawing/2014/main" id="{FC6F5110-C297-BCC0-E836-E1C344A25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818" y="43057"/>
            <a:ext cx="1137182" cy="586596"/>
          </a:xfrm>
          <a:prstGeom prst="rect">
            <a:avLst/>
          </a:prstGeom>
        </p:spPr>
      </p:pic>
    </p:spTree>
    <p:extLst>
      <p:ext uri="{BB962C8B-B14F-4D97-AF65-F5344CB8AC3E}">
        <p14:creationId xmlns:p14="http://schemas.microsoft.com/office/powerpoint/2010/main" val="86120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6E7AD3-21B6-1896-44E2-79BA5CFAC2A0}"/>
              </a:ext>
            </a:extLst>
          </p:cNvPr>
          <p:cNvSpPr>
            <a:spLocks noGrp="1"/>
          </p:cNvSpPr>
          <p:nvPr>
            <p:ph type="title"/>
          </p:nvPr>
        </p:nvSpPr>
        <p:spPr>
          <a:xfrm>
            <a:off x="3073045" y="2397882"/>
            <a:ext cx="5777073" cy="1274444"/>
          </a:xfrm>
        </p:spPr>
        <p:txBody>
          <a:bodyPr/>
          <a:lstStyle/>
          <a:p>
            <a:r>
              <a:rPr lang="en-GB" dirty="0"/>
              <a:t>How to transact digital Carnets</a:t>
            </a:r>
          </a:p>
        </p:txBody>
      </p:sp>
    </p:spTree>
    <p:extLst>
      <p:ext uri="{BB962C8B-B14F-4D97-AF65-F5344CB8AC3E}">
        <p14:creationId xmlns:p14="http://schemas.microsoft.com/office/powerpoint/2010/main" val="1093096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0F71-454A-60DB-73B8-E5A38983DD8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A335DC8-4F19-DB1C-335C-2D0B5F0CF8DF}"/>
              </a:ext>
            </a:extLst>
          </p:cNvPr>
          <p:cNvSpPr>
            <a:spLocks noGrp="1"/>
          </p:cNvSpPr>
          <p:nvPr>
            <p:ph type="title"/>
          </p:nvPr>
        </p:nvSpPr>
        <p:spPr/>
        <p:txBody>
          <a:bodyPr anchor="ctr">
            <a:normAutofit/>
          </a:bodyPr>
          <a:lstStyle/>
          <a:p>
            <a:pPr>
              <a:lnSpc>
                <a:spcPct val="90000"/>
              </a:lnSpc>
            </a:pPr>
            <a:r>
              <a:rPr lang="en-GB" dirty="0"/>
              <a:t>e-ATA Carnet Concept</a:t>
            </a:r>
          </a:p>
        </p:txBody>
      </p:sp>
      <p:sp>
        <p:nvSpPr>
          <p:cNvPr id="29" name="Rectangle 26">
            <a:extLst>
              <a:ext uri="{FF2B5EF4-FFF2-40B4-BE49-F238E27FC236}">
                <a16:creationId xmlns:a16="http://schemas.microsoft.com/office/drawing/2014/main" id="{07D0F0AD-AB71-74B2-3F04-AB6337B47C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35">
            <a:extLst>
              <a:ext uri="{FF2B5EF4-FFF2-40B4-BE49-F238E27FC236}">
                <a16:creationId xmlns:a16="http://schemas.microsoft.com/office/drawing/2014/main" id="{1DFFC604-C73E-2AAC-C482-A627DEE7027E}"/>
              </a:ext>
            </a:extLst>
          </p:cNvPr>
          <p:cNvSpPr>
            <a:spLocks noChangeArrowheads="1"/>
          </p:cNvSpPr>
          <p:nvPr/>
        </p:nvSpPr>
        <p:spPr bwMode="auto">
          <a:xfrm>
            <a:off x="0" y="53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31">
            <a:extLst>
              <a:ext uri="{FF2B5EF4-FFF2-40B4-BE49-F238E27FC236}">
                <a16:creationId xmlns:a16="http://schemas.microsoft.com/office/drawing/2014/main" id="{C7FEBC1F-3972-A044-EBEF-8BFCE82F0732}"/>
              </a:ext>
            </a:extLst>
          </p:cNvPr>
          <p:cNvPicPr>
            <a:picLocks noChangeAspect="1"/>
          </p:cNvPicPr>
          <p:nvPr/>
        </p:nvPicPr>
        <p:blipFill>
          <a:blip r:embed="rId3"/>
          <a:stretch>
            <a:fillRect/>
          </a:stretch>
        </p:blipFill>
        <p:spPr>
          <a:xfrm>
            <a:off x="1096117" y="1329307"/>
            <a:ext cx="7475868" cy="2453853"/>
          </a:xfrm>
          <a:prstGeom prst="rect">
            <a:avLst/>
          </a:prstGeom>
        </p:spPr>
      </p:pic>
      <p:pic>
        <p:nvPicPr>
          <p:cNvPr id="34" name="Picture 33">
            <a:extLst>
              <a:ext uri="{FF2B5EF4-FFF2-40B4-BE49-F238E27FC236}">
                <a16:creationId xmlns:a16="http://schemas.microsoft.com/office/drawing/2014/main" id="{49DE0AF0-939F-2D4D-1039-33C256F88B2A}"/>
              </a:ext>
            </a:extLst>
          </p:cNvPr>
          <p:cNvPicPr>
            <a:picLocks noChangeAspect="1"/>
          </p:cNvPicPr>
          <p:nvPr/>
        </p:nvPicPr>
        <p:blipFill>
          <a:blip r:embed="rId4"/>
          <a:stretch>
            <a:fillRect/>
          </a:stretch>
        </p:blipFill>
        <p:spPr>
          <a:xfrm>
            <a:off x="8922923" y="1397893"/>
            <a:ext cx="2270957" cy="2385267"/>
          </a:xfrm>
          <a:prstGeom prst="rect">
            <a:avLst/>
          </a:prstGeom>
        </p:spPr>
      </p:pic>
      <p:pic>
        <p:nvPicPr>
          <p:cNvPr id="36" name="Picture 35">
            <a:extLst>
              <a:ext uri="{FF2B5EF4-FFF2-40B4-BE49-F238E27FC236}">
                <a16:creationId xmlns:a16="http://schemas.microsoft.com/office/drawing/2014/main" id="{9C9BD507-222D-9C84-2FC2-05C571ABCA15}"/>
              </a:ext>
            </a:extLst>
          </p:cNvPr>
          <p:cNvPicPr>
            <a:picLocks noChangeAspect="1"/>
          </p:cNvPicPr>
          <p:nvPr/>
        </p:nvPicPr>
        <p:blipFill>
          <a:blip r:embed="rId5"/>
          <a:stretch>
            <a:fillRect/>
          </a:stretch>
        </p:blipFill>
        <p:spPr>
          <a:xfrm>
            <a:off x="8369619" y="3419167"/>
            <a:ext cx="358171" cy="403409"/>
          </a:xfrm>
          <a:prstGeom prst="rect">
            <a:avLst/>
          </a:prstGeom>
        </p:spPr>
      </p:pic>
      <p:pic>
        <p:nvPicPr>
          <p:cNvPr id="38" name="Picture 37">
            <a:extLst>
              <a:ext uri="{FF2B5EF4-FFF2-40B4-BE49-F238E27FC236}">
                <a16:creationId xmlns:a16="http://schemas.microsoft.com/office/drawing/2014/main" id="{B9A5870D-1C8D-E1E7-0B04-F320C0A640CF}"/>
              </a:ext>
            </a:extLst>
          </p:cNvPr>
          <p:cNvPicPr>
            <a:picLocks noChangeAspect="1"/>
          </p:cNvPicPr>
          <p:nvPr/>
        </p:nvPicPr>
        <p:blipFill>
          <a:blip r:embed="rId6"/>
          <a:stretch>
            <a:fillRect/>
          </a:stretch>
        </p:blipFill>
        <p:spPr>
          <a:xfrm>
            <a:off x="8922923" y="3709294"/>
            <a:ext cx="2177298" cy="227592"/>
          </a:xfrm>
          <a:prstGeom prst="rect">
            <a:avLst/>
          </a:prstGeom>
        </p:spPr>
      </p:pic>
      <p:pic>
        <p:nvPicPr>
          <p:cNvPr id="40" name="Picture 39">
            <a:extLst>
              <a:ext uri="{FF2B5EF4-FFF2-40B4-BE49-F238E27FC236}">
                <a16:creationId xmlns:a16="http://schemas.microsoft.com/office/drawing/2014/main" id="{EF79EE22-C673-97D6-FA1A-AAD18B90A5E5}"/>
              </a:ext>
            </a:extLst>
          </p:cNvPr>
          <p:cNvPicPr>
            <a:picLocks noChangeAspect="1"/>
          </p:cNvPicPr>
          <p:nvPr/>
        </p:nvPicPr>
        <p:blipFill>
          <a:blip r:embed="rId7"/>
          <a:stretch>
            <a:fillRect/>
          </a:stretch>
        </p:blipFill>
        <p:spPr>
          <a:xfrm>
            <a:off x="6423347" y="4105441"/>
            <a:ext cx="4770533" cy="2370025"/>
          </a:xfrm>
          <a:prstGeom prst="rect">
            <a:avLst/>
          </a:prstGeom>
        </p:spPr>
      </p:pic>
      <p:pic>
        <p:nvPicPr>
          <p:cNvPr id="42" name="Picture 41">
            <a:extLst>
              <a:ext uri="{FF2B5EF4-FFF2-40B4-BE49-F238E27FC236}">
                <a16:creationId xmlns:a16="http://schemas.microsoft.com/office/drawing/2014/main" id="{6B44A707-11EA-A14D-0B37-55EDAB82A348}"/>
              </a:ext>
            </a:extLst>
          </p:cNvPr>
          <p:cNvPicPr>
            <a:picLocks noChangeAspect="1"/>
          </p:cNvPicPr>
          <p:nvPr/>
        </p:nvPicPr>
        <p:blipFill>
          <a:blip r:embed="rId8"/>
          <a:stretch>
            <a:fillRect/>
          </a:stretch>
        </p:blipFill>
        <p:spPr>
          <a:xfrm>
            <a:off x="6145161" y="6046838"/>
            <a:ext cx="350550" cy="445833"/>
          </a:xfrm>
          <a:prstGeom prst="rect">
            <a:avLst/>
          </a:prstGeom>
        </p:spPr>
      </p:pic>
      <p:pic>
        <p:nvPicPr>
          <p:cNvPr id="44" name="Picture 43">
            <a:extLst>
              <a:ext uri="{FF2B5EF4-FFF2-40B4-BE49-F238E27FC236}">
                <a16:creationId xmlns:a16="http://schemas.microsoft.com/office/drawing/2014/main" id="{017832F2-620F-F765-D191-322B2E5B9CF9}"/>
              </a:ext>
            </a:extLst>
          </p:cNvPr>
          <p:cNvPicPr>
            <a:picLocks noChangeAspect="1"/>
          </p:cNvPicPr>
          <p:nvPr/>
        </p:nvPicPr>
        <p:blipFill>
          <a:blip r:embed="rId9"/>
          <a:stretch>
            <a:fillRect/>
          </a:stretch>
        </p:blipFill>
        <p:spPr>
          <a:xfrm>
            <a:off x="3707852" y="4097820"/>
            <a:ext cx="2385267" cy="2377646"/>
          </a:xfrm>
          <a:prstGeom prst="rect">
            <a:avLst/>
          </a:prstGeom>
        </p:spPr>
      </p:pic>
      <p:pic>
        <p:nvPicPr>
          <p:cNvPr id="52" name="Picture 51">
            <a:extLst>
              <a:ext uri="{FF2B5EF4-FFF2-40B4-BE49-F238E27FC236}">
                <a16:creationId xmlns:a16="http://schemas.microsoft.com/office/drawing/2014/main" id="{D3B23B2E-6798-6EA3-76ED-007707E66816}"/>
              </a:ext>
            </a:extLst>
          </p:cNvPr>
          <p:cNvPicPr>
            <a:picLocks noChangeAspect="1"/>
          </p:cNvPicPr>
          <p:nvPr/>
        </p:nvPicPr>
        <p:blipFill>
          <a:blip r:embed="rId10"/>
          <a:stretch>
            <a:fillRect/>
          </a:stretch>
        </p:blipFill>
        <p:spPr>
          <a:xfrm>
            <a:off x="5768654" y="6164826"/>
            <a:ext cx="396274" cy="310640"/>
          </a:xfrm>
          <a:prstGeom prst="rect">
            <a:avLst/>
          </a:prstGeom>
        </p:spPr>
      </p:pic>
      <p:pic>
        <p:nvPicPr>
          <p:cNvPr id="54" name="Picture 53">
            <a:extLst>
              <a:ext uri="{FF2B5EF4-FFF2-40B4-BE49-F238E27FC236}">
                <a16:creationId xmlns:a16="http://schemas.microsoft.com/office/drawing/2014/main" id="{F55A2524-59B6-91EA-7655-A92B302728B2}"/>
              </a:ext>
            </a:extLst>
          </p:cNvPr>
          <p:cNvPicPr>
            <a:picLocks noChangeAspect="1"/>
          </p:cNvPicPr>
          <p:nvPr/>
        </p:nvPicPr>
        <p:blipFill>
          <a:blip r:embed="rId11"/>
          <a:stretch>
            <a:fillRect/>
          </a:stretch>
        </p:blipFill>
        <p:spPr>
          <a:xfrm>
            <a:off x="5903272" y="6039286"/>
            <a:ext cx="167655" cy="320068"/>
          </a:xfrm>
          <a:prstGeom prst="rect">
            <a:avLst/>
          </a:prstGeom>
        </p:spPr>
      </p:pic>
      <p:pic>
        <p:nvPicPr>
          <p:cNvPr id="56" name="Picture 55">
            <a:extLst>
              <a:ext uri="{FF2B5EF4-FFF2-40B4-BE49-F238E27FC236}">
                <a16:creationId xmlns:a16="http://schemas.microsoft.com/office/drawing/2014/main" id="{D302E2D2-0B3D-43DF-225B-29DABAA1926F}"/>
              </a:ext>
            </a:extLst>
          </p:cNvPr>
          <p:cNvPicPr>
            <a:picLocks noChangeAspect="1"/>
          </p:cNvPicPr>
          <p:nvPr/>
        </p:nvPicPr>
        <p:blipFill>
          <a:blip r:embed="rId12"/>
          <a:stretch>
            <a:fillRect/>
          </a:stretch>
        </p:blipFill>
        <p:spPr>
          <a:xfrm>
            <a:off x="1045702" y="4059717"/>
            <a:ext cx="2331922" cy="2415749"/>
          </a:xfrm>
          <a:prstGeom prst="rect">
            <a:avLst/>
          </a:prstGeom>
        </p:spPr>
      </p:pic>
      <p:pic>
        <p:nvPicPr>
          <p:cNvPr id="57" name="Picture 56">
            <a:extLst>
              <a:ext uri="{FF2B5EF4-FFF2-40B4-BE49-F238E27FC236}">
                <a16:creationId xmlns:a16="http://schemas.microsoft.com/office/drawing/2014/main" id="{0409CF33-4D8D-B550-49FC-91BF197F521A}"/>
              </a:ext>
            </a:extLst>
          </p:cNvPr>
          <p:cNvPicPr>
            <a:picLocks noChangeAspect="1"/>
          </p:cNvPicPr>
          <p:nvPr/>
        </p:nvPicPr>
        <p:blipFill>
          <a:blip r:embed="rId8"/>
          <a:stretch>
            <a:fillRect/>
          </a:stretch>
        </p:blipFill>
        <p:spPr>
          <a:xfrm>
            <a:off x="3515021" y="6096000"/>
            <a:ext cx="350550" cy="391756"/>
          </a:xfrm>
          <a:prstGeom prst="rect">
            <a:avLst/>
          </a:prstGeom>
        </p:spPr>
      </p:pic>
    </p:spTree>
    <p:extLst>
      <p:ext uri="{BB962C8B-B14F-4D97-AF65-F5344CB8AC3E}">
        <p14:creationId xmlns:p14="http://schemas.microsoft.com/office/powerpoint/2010/main" val="4429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ntroducing the ATA Carnet app">
            <a:hlinkClick r:id="" action="ppaction://media"/>
            <a:extLst>
              <a:ext uri="{FF2B5EF4-FFF2-40B4-BE49-F238E27FC236}">
                <a16:creationId xmlns:a16="http://schemas.microsoft.com/office/drawing/2014/main" id="{2DA6D796-5DF8-5FE2-344B-5D8EC09BC5B9}"/>
              </a:ext>
            </a:extLst>
          </p:cNvPr>
          <p:cNvPicPr>
            <a:picLocks noRot="1" noChangeAspect="1"/>
          </p:cNvPicPr>
          <p:nvPr>
            <a:videoFile r:link="rId1"/>
          </p:nvPr>
        </p:nvPicPr>
        <p:blipFill>
          <a:blip r:embed="rId3"/>
          <a:stretch>
            <a:fillRect/>
          </a:stretch>
        </p:blipFill>
        <p:spPr>
          <a:xfrm>
            <a:off x="967475" y="876571"/>
            <a:ext cx="10642994" cy="5385684"/>
          </a:xfrm>
          <a:prstGeom prst="rect">
            <a:avLst/>
          </a:prstGeom>
        </p:spPr>
      </p:pic>
    </p:spTree>
    <p:extLst>
      <p:ext uri="{BB962C8B-B14F-4D97-AF65-F5344CB8AC3E}">
        <p14:creationId xmlns:p14="http://schemas.microsoft.com/office/powerpoint/2010/main" val="38335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2681</TotalTime>
  <Words>1613</Words>
  <Application>Microsoft Office PowerPoint</Application>
  <PresentationFormat>Widescreen</PresentationFormat>
  <Paragraphs>193</Paragraphs>
  <Slides>50</Slides>
  <Notes>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ＭＳ Ｐゴシック</vt:lpstr>
      <vt:lpstr>Aptos</vt:lpstr>
      <vt:lpstr>Arial</vt:lpstr>
      <vt:lpstr>Calibri</vt:lpstr>
      <vt:lpstr>Calibri Light</vt:lpstr>
      <vt:lpstr>Garamond</vt:lpstr>
      <vt:lpstr>Gellix</vt:lpstr>
      <vt:lpstr>Gotham Medium</vt:lpstr>
      <vt:lpstr>Monotype Corsiva</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How to transact digital Carnets</vt:lpstr>
      <vt:lpstr>e-ATA Carnet Concept</vt:lpstr>
      <vt:lpstr>PowerPoint Presentation</vt:lpstr>
      <vt:lpstr>Download the ATA Carnet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Concepts of the Global Transition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Vijaya Lakshmi</dc:creator>
  <cp:lastModifiedBy>Vijayalakshmi S</cp:lastModifiedBy>
  <cp:revision>283</cp:revision>
  <dcterms:created xsi:type="dcterms:W3CDTF">2020-07-25T18:06:47Z</dcterms:created>
  <dcterms:modified xsi:type="dcterms:W3CDTF">2026-05-28T13:45:53Z</dcterms:modified>
</cp:coreProperties>
</file>